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4" r:id="rId2"/>
  </p:sldMasterIdLst>
  <p:notesMasterIdLst>
    <p:notesMasterId r:id="rId89"/>
  </p:notesMasterIdLst>
  <p:handoutMasterIdLst>
    <p:handoutMasterId r:id="rId90"/>
  </p:handoutMasterIdLst>
  <p:sldIdLst>
    <p:sldId id="257" r:id="rId3"/>
    <p:sldId id="354" r:id="rId4"/>
    <p:sldId id="1790" r:id="rId5"/>
    <p:sldId id="1792" r:id="rId6"/>
    <p:sldId id="360" r:id="rId7"/>
    <p:sldId id="1794" r:id="rId8"/>
    <p:sldId id="1795" r:id="rId9"/>
    <p:sldId id="1801" r:id="rId10"/>
    <p:sldId id="1802" r:id="rId11"/>
    <p:sldId id="1803" r:id="rId12"/>
    <p:sldId id="1804" r:id="rId13"/>
    <p:sldId id="1800" r:id="rId14"/>
    <p:sldId id="1805" r:id="rId15"/>
    <p:sldId id="1806" r:id="rId16"/>
    <p:sldId id="1807" r:id="rId17"/>
    <p:sldId id="1808" r:id="rId18"/>
    <p:sldId id="1809" r:id="rId19"/>
    <p:sldId id="1810" r:id="rId20"/>
    <p:sldId id="1811" r:id="rId21"/>
    <p:sldId id="1812" r:id="rId22"/>
    <p:sldId id="1813" r:id="rId23"/>
    <p:sldId id="1851" r:id="rId24"/>
    <p:sldId id="1820" r:id="rId25"/>
    <p:sldId id="1814" r:id="rId26"/>
    <p:sldId id="1815" r:id="rId27"/>
    <p:sldId id="1816" r:id="rId28"/>
    <p:sldId id="1817" r:id="rId29"/>
    <p:sldId id="1819" r:id="rId30"/>
    <p:sldId id="1818" r:id="rId31"/>
    <p:sldId id="1822" r:id="rId32"/>
    <p:sldId id="1823" r:id="rId33"/>
    <p:sldId id="1824" r:id="rId34"/>
    <p:sldId id="1825" r:id="rId35"/>
    <p:sldId id="1826" r:id="rId36"/>
    <p:sldId id="1827" r:id="rId37"/>
    <p:sldId id="1828" r:id="rId38"/>
    <p:sldId id="1829" r:id="rId39"/>
    <p:sldId id="1830" r:id="rId40"/>
    <p:sldId id="1831" r:id="rId41"/>
    <p:sldId id="1833" r:id="rId42"/>
    <p:sldId id="1835" r:id="rId43"/>
    <p:sldId id="303" r:id="rId44"/>
    <p:sldId id="304" r:id="rId45"/>
    <p:sldId id="305" r:id="rId46"/>
    <p:sldId id="306" r:id="rId47"/>
    <p:sldId id="1848" r:id="rId48"/>
    <p:sldId id="1839" r:id="rId49"/>
    <p:sldId id="261" r:id="rId50"/>
    <p:sldId id="263" r:id="rId51"/>
    <p:sldId id="264" r:id="rId52"/>
    <p:sldId id="267" r:id="rId53"/>
    <p:sldId id="269" r:id="rId54"/>
    <p:sldId id="266" r:id="rId55"/>
    <p:sldId id="1832" r:id="rId56"/>
    <p:sldId id="1849" r:id="rId57"/>
    <p:sldId id="296" r:id="rId58"/>
    <p:sldId id="258" r:id="rId59"/>
    <p:sldId id="286" r:id="rId60"/>
    <p:sldId id="291" r:id="rId61"/>
    <p:sldId id="1840" r:id="rId62"/>
    <p:sldId id="293" r:id="rId63"/>
    <p:sldId id="295" r:id="rId64"/>
    <p:sldId id="1843" r:id="rId65"/>
    <p:sldId id="1844" r:id="rId66"/>
    <p:sldId id="1845" r:id="rId67"/>
    <p:sldId id="260" r:id="rId68"/>
    <p:sldId id="1841" r:id="rId69"/>
    <p:sldId id="1842" r:id="rId70"/>
    <p:sldId id="297" r:id="rId71"/>
    <p:sldId id="298" r:id="rId72"/>
    <p:sldId id="1834" r:id="rId73"/>
    <p:sldId id="326" r:id="rId74"/>
    <p:sldId id="313" r:id="rId75"/>
    <p:sldId id="321" r:id="rId76"/>
    <p:sldId id="302" r:id="rId77"/>
    <p:sldId id="324" r:id="rId78"/>
    <p:sldId id="1846" r:id="rId79"/>
    <p:sldId id="325" r:id="rId80"/>
    <p:sldId id="1847" r:id="rId81"/>
    <p:sldId id="308" r:id="rId82"/>
    <p:sldId id="270" r:id="rId83"/>
    <p:sldId id="323" r:id="rId84"/>
    <p:sldId id="311" r:id="rId85"/>
    <p:sldId id="312" r:id="rId86"/>
    <p:sldId id="1837" r:id="rId87"/>
    <p:sldId id="1838" r:id="rId88"/>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2" d="100"/>
          <a:sy n="152" d="100"/>
        </p:scale>
        <p:origin x="426" y="60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BA581AC-F43D-4364-8957-265179BFC8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D513E09-ED1E-4A44-8A9D-98D624FD84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BF9C7-9B0B-4A8B-AE59-A9E469AE3142}" type="datetimeFigureOut">
              <a:rPr lang="zh-TW" altLang="en-US" smtClean="0"/>
              <a:t>2020/1/9</a:t>
            </a:fld>
            <a:endParaRPr lang="zh-TW" altLang="en-US"/>
          </a:p>
        </p:txBody>
      </p:sp>
      <p:sp>
        <p:nvSpPr>
          <p:cNvPr id="4" name="頁尾版面配置區 3">
            <a:extLst>
              <a:ext uri="{FF2B5EF4-FFF2-40B4-BE49-F238E27FC236}">
                <a16:creationId xmlns:a16="http://schemas.microsoft.com/office/drawing/2014/main" id="{AE62351C-5482-45FC-A266-5049EF60A8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Tree>
    <p:extLst>
      <p:ext uri="{BB962C8B-B14F-4D97-AF65-F5344CB8AC3E}">
        <p14:creationId xmlns:p14="http://schemas.microsoft.com/office/powerpoint/2010/main" val="1907502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E1D4-0DB3-4AD9-A203-E9FFB0156D0C}" type="datetimeFigureOut">
              <a:rPr lang="zh-TW" altLang="en-US" smtClean="0"/>
              <a:t>2020/1/9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CCDAC-9679-4840-94C6-5B49968F00ED}" type="slidenum">
              <a:rPr lang="zh-TW" altLang="en-US" smtClean="0"/>
              <a:t>‹#›</a:t>
            </a:fld>
            <a:endParaRPr lang="zh-TW" altLang="en-US"/>
          </a:p>
        </p:txBody>
      </p:sp>
    </p:spTree>
    <p:extLst>
      <p:ext uri="{BB962C8B-B14F-4D97-AF65-F5344CB8AC3E}">
        <p14:creationId xmlns:p14="http://schemas.microsoft.com/office/powerpoint/2010/main" val="24295175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a:t>
            </a:fld>
            <a:endParaRPr lang="zh-TW" altLang="en-US"/>
          </a:p>
        </p:txBody>
      </p:sp>
    </p:spTree>
    <p:extLst>
      <p:ext uri="{BB962C8B-B14F-4D97-AF65-F5344CB8AC3E}">
        <p14:creationId xmlns:p14="http://schemas.microsoft.com/office/powerpoint/2010/main" val="304464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14</a:t>
            </a:fld>
            <a:endParaRPr lang="zh-TW" altLang="en-US"/>
          </a:p>
        </p:txBody>
      </p:sp>
    </p:spTree>
    <p:extLst>
      <p:ext uri="{BB962C8B-B14F-4D97-AF65-F5344CB8AC3E}">
        <p14:creationId xmlns:p14="http://schemas.microsoft.com/office/powerpoint/2010/main" val="402826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15</a:t>
            </a:fld>
            <a:endParaRPr lang="zh-TW" altLang="en-US"/>
          </a:p>
        </p:txBody>
      </p:sp>
    </p:spTree>
    <p:extLst>
      <p:ext uri="{BB962C8B-B14F-4D97-AF65-F5344CB8AC3E}">
        <p14:creationId xmlns:p14="http://schemas.microsoft.com/office/powerpoint/2010/main" val="45048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16</a:t>
            </a:fld>
            <a:endParaRPr lang="zh-TW" altLang="en-US"/>
          </a:p>
        </p:txBody>
      </p:sp>
    </p:spTree>
    <p:extLst>
      <p:ext uri="{BB962C8B-B14F-4D97-AF65-F5344CB8AC3E}">
        <p14:creationId xmlns:p14="http://schemas.microsoft.com/office/powerpoint/2010/main" val="526280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17</a:t>
            </a:fld>
            <a:endParaRPr lang="zh-TW" altLang="en-US"/>
          </a:p>
        </p:txBody>
      </p:sp>
    </p:spTree>
    <p:extLst>
      <p:ext uri="{BB962C8B-B14F-4D97-AF65-F5344CB8AC3E}">
        <p14:creationId xmlns:p14="http://schemas.microsoft.com/office/powerpoint/2010/main" val="230492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18</a:t>
            </a:fld>
            <a:endParaRPr lang="zh-TW" altLang="en-US"/>
          </a:p>
        </p:txBody>
      </p:sp>
    </p:spTree>
    <p:extLst>
      <p:ext uri="{BB962C8B-B14F-4D97-AF65-F5344CB8AC3E}">
        <p14:creationId xmlns:p14="http://schemas.microsoft.com/office/powerpoint/2010/main" val="3427236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19</a:t>
            </a:fld>
            <a:endParaRPr lang="zh-TW" altLang="en-US"/>
          </a:p>
        </p:txBody>
      </p:sp>
    </p:spTree>
    <p:extLst>
      <p:ext uri="{BB962C8B-B14F-4D97-AF65-F5344CB8AC3E}">
        <p14:creationId xmlns:p14="http://schemas.microsoft.com/office/powerpoint/2010/main" val="160751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20</a:t>
            </a:fld>
            <a:endParaRPr lang="zh-TW" altLang="en-US"/>
          </a:p>
        </p:txBody>
      </p:sp>
    </p:spTree>
    <p:extLst>
      <p:ext uri="{BB962C8B-B14F-4D97-AF65-F5344CB8AC3E}">
        <p14:creationId xmlns:p14="http://schemas.microsoft.com/office/powerpoint/2010/main" val="134240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22</a:t>
            </a:fld>
            <a:endParaRPr lang="zh-TW" altLang="en-US"/>
          </a:p>
        </p:txBody>
      </p:sp>
    </p:spTree>
    <p:extLst>
      <p:ext uri="{BB962C8B-B14F-4D97-AF65-F5344CB8AC3E}">
        <p14:creationId xmlns:p14="http://schemas.microsoft.com/office/powerpoint/2010/main" val="129194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23</a:t>
            </a:fld>
            <a:endParaRPr lang="zh-TW" altLang="en-US"/>
          </a:p>
        </p:txBody>
      </p:sp>
    </p:spTree>
    <p:extLst>
      <p:ext uri="{BB962C8B-B14F-4D97-AF65-F5344CB8AC3E}">
        <p14:creationId xmlns:p14="http://schemas.microsoft.com/office/powerpoint/2010/main" val="1824794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24</a:t>
            </a:fld>
            <a:endParaRPr lang="zh-TW" altLang="en-US"/>
          </a:p>
        </p:txBody>
      </p:sp>
    </p:spTree>
    <p:extLst>
      <p:ext uri="{BB962C8B-B14F-4D97-AF65-F5344CB8AC3E}">
        <p14:creationId xmlns:p14="http://schemas.microsoft.com/office/powerpoint/2010/main" val="323833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5</a:t>
            </a:fld>
            <a:endParaRPr lang="zh-TW" altLang="en-US"/>
          </a:p>
        </p:txBody>
      </p:sp>
    </p:spTree>
    <p:extLst>
      <p:ext uri="{BB962C8B-B14F-4D97-AF65-F5344CB8AC3E}">
        <p14:creationId xmlns:p14="http://schemas.microsoft.com/office/powerpoint/2010/main" val="4166840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25</a:t>
            </a:fld>
            <a:endParaRPr lang="zh-TW" altLang="en-US"/>
          </a:p>
        </p:txBody>
      </p:sp>
    </p:spTree>
    <p:extLst>
      <p:ext uri="{BB962C8B-B14F-4D97-AF65-F5344CB8AC3E}">
        <p14:creationId xmlns:p14="http://schemas.microsoft.com/office/powerpoint/2010/main" val="414934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26</a:t>
            </a:fld>
            <a:endParaRPr lang="zh-TW" altLang="en-US"/>
          </a:p>
        </p:txBody>
      </p:sp>
    </p:spTree>
    <p:extLst>
      <p:ext uri="{BB962C8B-B14F-4D97-AF65-F5344CB8AC3E}">
        <p14:creationId xmlns:p14="http://schemas.microsoft.com/office/powerpoint/2010/main" val="3966182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27</a:t>
            </a:fld>
            <a:endParaRPr lang="zh-TW" altLang="en-US"/>
          </a:p>
        </p:txBody>
      </p:sp>
    </p:spTree>
    <p:extLst>
      <p:ext uri="{BB962C8B-B14F-4D97-AF65-F5344CB8AC3E}">
        <p14:creationId xmlns:p14="http://schemas.microsoft.com/office/powerpoint/2010/main" val="3048218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28</a:t>
            </a:fld>
            <a:endParaRPr lang="zh-TW" altLang="en-US"/>
          </a:p>
        </p:txBody>
      </p:sp>
    </p:spTree>
    <p:extLst>
      <p:ext uri="{BB962C8B-B14F-4D97-AF65-F5344CB8AC3E}">
        <p14:creationId xmlns:p14="http://schemas.microsoft.com/office/powerpoint/2010/main" val="241792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29</a:t>
            </a:fld>
            <a:endParaRPr lang="zh-TW" altLang="en-US"/>
          </a:p>
        </p:txBody>
      </p:sp>
    </p:spTree>
    <p:extLst>
      <p:ext uri="{BB962C8B-B14F-4D97-AF65-F5344CB8AC3E}">
        <p14:creationId xmlns:p14="http://schemas.microsoft.com/office/powerpoint/2010/main" val="65040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30</a:t>
            </a:fld>
            <a:endParaRPr lang="zh-TW" altLang="en-US"/>
          </a:p>
        </p:txBody>
      </p:sp>
    </p:spTree>
    <p:extLst>
      <p:ext uri="{BB962C8B-B14F-4D97-AF65-F5344CB8AC3E}">
        <p14:creationId xmlns:p14="http://schemas.microsoft.com/office/powerpoint/2010/main" val="202704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31</a:t>
            </a:fld>
            <a:endParaRPr lang="zh-TW" altLang="en-US"/>
          </a:p>
        </p:txBody>
      </p:sp>
    </p:spTree>
    <p:extLst>
      <p:ext uri="{BB962C8B-B14F-4D97-AF65-F5344CB8AC3E}">
        <p14:creationId xmlns:p14="http://schemas.microsoft.com/office/powerpoint/2010/main" val="2458084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32</a:t>
            </a:fld>
            <a:endParaRPr lang="zh-TW" altLang="en-US"/>
          </a:p>
        </p:txBody>
      </p:sp>
    </p:spTree>
    <p:extLst>
      <p:ext uri="{BB962C8B-B14F-4D97-AF65-F5344CB8AC3E}">
        <p14:creationId xmlns:p14="http://schemas.microsoft.com/office/powerpoint/2010/main" val="1583962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33</a:t>
            </a:fld>
            <a:endParaRPr lang="zh-TW" altLang="en-US"/>
          </a:p>
        </p:txBody>
      </p:sp>
    </p:spTree>
    <p:extLst>
      <p:ext uri="{BB962C8B-B14F-4D97-AF65-F5344CB8AC3E}">
        <p14:creationId xmlns:p14="http://schemas.microsoft.com/office/powerpoint/2010/main" val="3448324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34</a:t>
            </a:fld>
            <a:endParaRPr lang="zh-TW" altLang="en-US"/>
          </a:p>
        </p:txBody>
      </p:sp>
    </p:spTree>
    <p:extLst>
      <p:ext uri="{BB962C8B-B14F-4D97-AF65-F5344CB8AC3E}">
        <p14:creationId xmlns:p14="http://schemas.microsoft.com/office/powerpoint/2010/main" val="398633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a:t>
            </a:fld>
            <a:endParaRPr lang="zh-TW" altLang="en-US"/>
          </a:p>
        </p:txBody>
      </p:sp>
    </p:spTree>
    <p:extLst>
      <p:ext uri="{BB962C8B-B14F-4D97-AF65-F5344CB8AC3E}">
        <p14:creationId xmlns:p14="http://schemas.microsoft.com/office/powerpoint/2010/main" val="355547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35</a:t>
            </a:fld>
            <a:endParaRPr lang="zh-TW" altLang="en-US"/>
          </a:p>
        </p:txBody>
      </p:sp>
    </p:spTree>
    <p:extLst>
      <p:ext uri="{BB962C8B-B14F-4D97-AF65-F5344CB8AC3E}">
        <p14:creationId xmlns:p14="http://schemas.microsoft.com/office/powerpoint/2010/main" val="4136129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36</a:t>
            </a:fld>
            <a:endParaRPr lang="zh-TW" altLang="en-US"/>
          </a:p>
        </p:txBody>
      </p:sp>
    </p:spTree>
    <p:extLst>
      <p:ext uri="{BB962C8B-B14F-4D97-AF65-F5344CB8AC3E}">
        <p14:creationId xmlns:p14="http://schemas.microsoft.com/office/powerpoint/2010/main" val="1139083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37</a:t>
            </a:fld>
            <a:endParaRPr lang="zh-TW" altLang="en-US"/>
          </a:p>
        </p:txBody>
      </p:sp>
    </p:spTree>
    <p:extLst>
      <p:ext uri="{BB962C8B-B14F-4D97-AF65-F5344CB8AC3E}">
        <p14:creationId xmlns:p14="http://schemas.microsoft.com/office/powerpoint/2010/main" val="3073366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38</a:t>
            </a:fld>
            <a:endParaRPr lang="zh-TW" altLang="en-US"/>
          </a:p>
        </p:txBody>
      </p:sp>
    </p:spTree>
    <p:extLst>
      <p:ext uri="{BB962C8B-B14F-4D97-AF65-F5344CB8AC3E}">
        <p14:creationId xmlns:p14="http://schemas.microsoft.com/office/powerpoint/2010/main" val="317256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39</a:t>
            </a:fld>
            <a:endParaRPr lang="zh-TW" altLang="en-US"/>
          </a:p>
        </p:txBody>
      </p:sp>
    </p:spTree>
    <p:extLst>
      <p:ext uri="{BB962C8B-B14F-4D97-AF65-F5344CB8AC3E}">
        <p14:creationId xmlns:p14="http://schemas.microsoft.com/office/powerpoint/2010/main" val="2919570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41</a:t>
            </a:fld>
            <a:endParaRPr lang="zh-TW" altLang="en-US"/>
          </a:p>
        </p:txBody>
      </p:sp>
    </p:spTree>
    <p:extLst>
      <p:ext uri="{BB962C8B-B14F-4D97-AF65-F5344CB8AC3E}">
        <p14:creationId xmlns:p14="http://schemas.microsoft.com/office/powerpoint/2010/main" val="577506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5129F14-178D-4C20-9F58-DD13C6BA7330}"/>
              </a:ext>
            </a:extLst>
          </p:cNvPr>
          <p:cNvSpPr>
            <a:spLocks noGrp="1"/>
          </p:cNvSpPr>
          <p:nvPr>
            <p:ph type="sldNum" sz="quarter" idx="5"/>
          </p:nvPr>
        </p:nvSpPr>
        <p:spPr/>
        <p:txBody>
          <a:bodyPr/>
          <a:lstStyle/>
          <a:p>
            <a:fld id="{F9BCCDAC-9679-4840-94C6-5B49968F00ED}" type="slidenum">
              <a:rPr lang="zh-TW" altLang="en-US" smtClean="0"/>
              <a:t>42</a:t>
            </a:fld>
            <a:endParaRPr lang="zh-TW" altLang="en-US"/>
          </a:p>
        </p:txBody>
      </p:sp>
    </p:spTree>
    <p:extLst>
      <p:ext uri="{BB962C8B-B14F-4D97-AF65-F5344CB8AC3E}">
        <p14:creationId xmlns:p14="http://schemas.microsoft.com/office/powerpoint/2010/main" val="367673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A8229A0F-25D5-4FC5-AA11-EF813AE2722F}"/>
              </a:ext>
            </a:extLst>
          </p:cNvPr>
          <p:cNvSpPr>
            <a:spLocks noGrp="1"/>
          </p:cNvSpPr>
          <p:nvPr>
            <p:ph type="sldNum" sz="quarter" idx="5"/>
          </p:nvPr>
        </p:nvSpPr>
        <p:spPr/>
        <p:txBody>
          <a:bodyPr/>
          <a:lstStyle/>
          <a:p>
            <a:fld id="{F9BCCDAC-9679-4840-94C6-5B49968F00ED}" type="slidenum">
              <a:rPr lang="zh-TW" altLang="en-US" smtClean="0"/>
              <a:t>43</a:t>
            </a:fld>
            <a:endParaRPr lang="zh-TW" altLang="en-US"/>
          </a:p>
        </p:txBody>
      </p:sp>
    </p:spTree>
    <p:extLst>
      <p:ext uri="{BB962C8B-B14F-4D97-AF65-F5344CB8AC3E}">
        <p14:creationId xmlns:p14="http://schemas.microsoft.com/office/powerpoint/2010/main" val="2111986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E5BF138-246A-4E4D-9D81-802224B2EA53}"/>
              </a:ext>
            </a:extLst>
          </p:cNvPr>
          <p:cNvSpPr>
            <a:spLocks noGrp="1"/>
          </p:cNvSpPr>
          <p:nvPr>
            <p:ph type="sldNum" sz="quarter" idx="5"/>
          </p:nvPr>
        </p:nvSpPr>
        <p:spPr/>
        <p:txBody>
          <a:bodyPr/>
          <a:lstStyle/>
          <a:p>
            <a:fld id="{F9BCCDAC-9679-4840-94C6-5B49968F00ED}" type="slidenum">
              <a:rPr lang="zh-TW" altLang="en-US" smtClean="0"/>
              <a:t>44</a:t>
            </a:fld>
            <a:endParaRPr lang="zh-TW" altLang="en-US"/>
          </a:p>
        </p:txBody>
      </p:sp>
    </p:spTree>
    <p:extLst>
      <p:ext uri="{BB962C8B-B14F-4D97-AF65-F5344CB8AC3E}">
        <p14:creationId xmlns:p14="http://schemas.microsoft.com/office/powerpoint/2010/main" val="3310843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45</a:t>
            </a:fld>
            <a:endParaRPr lang="zh-TW" altLang="en-US"/>
          </a:p>
        </p:txBody>
      </p:sp>
    </p:spTree>
    <p:extLst>
      <p:ext uri="{BB962C8B-B14F-4D97-AF65-F5344CB8AC3E}">
        <p14:creationId xmlns:p14="http://schemas.microsoft.com/office/powerpoint/2010/main" val="450107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7</a:t>
            </a:fld>
            <a:endParaRPr lang="zh-TW" altLang="en-US"/>
          </a:p>
        </p:txBody>
      </p:sp>
    </p:spTree>
    <p:extLst>
      <p:ext uri="{BB962C8B-B14F-4D97-AF65-F5344CB8AC3E}">
        <p14:creationId xmlns:p14="http://schemas.microsoft.com/office/powerpoint/2010/main" val="727951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46</a:t>
            </a:fld>
            <a:endParaRPr lang="zh-TW" altLang="en-US"/>
          </a:p>
        </p:txBody>
      </p:sp>
    </p:spTree>
    <p:extLst>
      <p:ext uri="{BB962C8B-B14F-4D97-AF65-F5344CB8AC3E}">
        <p14:creationId xmlns:p14="http://schemas.microsoft.com/office/powerpoint/2010/main" val="3881757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167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94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55</a:t>
            </a:fld>
            <a:endParaRPr lang="zh-TW" altLang="en-US"/>
          </a:p>
        </p:txBody>
      </p:sp>
    </p:spTree>
    <p:extLst>
      <p:ext uri="{BB962C8B-B14F-4D97-AF65-F5344CB8AC3E}">
        <p14:creationId xmlns:p14="http://schemas.microsoft.com/office/powerpoint/2010/main" val="3917763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511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8</a:t>
            </a:fld>
            <a:endParaRPr lang="zh-TW" altLang="en-US"/>
          </a:p>
        </p:txBody>
      </p:sp>
    </p:spTree>
    <p:extLst>
      <p:ext uri="{BB962C8B-B14F-4D97-AF65-F5344CB8AC3E}">
        <p14:creationId xmlns:p14="http://schemas.microsoft.com/office/powerpoint/2010/main" val="1448385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JavaScript</a:t>
            </a:r>
            <a:r>
              <a:rPr lang="zh-TW" altLang="en-US" dirty="0"/>
              <a:t>是世界上最流行的腳本語言，因為你在電腦、手機、平板上瀏覽的所有的網頁，</a:t>
            </a:r>
          </a:p>
          <a:p>
            <a:pPr marL="0" lvl="0" indent="0" algn="l" rtl="0">
              <a:spcBef>
                <a:spcPts val="0"/>
              </a:spcBef>
              <a:spcAft>
                <a:spcPts val="0"/>
              </a:spcAft>
              <a:buNone/>
            </a:pPr>
            <a:r>
              <a:rPr lang="zh-TW" altLang="en-US" dirty="0"/>
              <a:t>以及無數基於</a:t>
            </a:r>
            <a:r>
              <a:rPr lang="en-US" altLang="zh-TW" dirty="0"/>
              <a:t>HTML5</a:t>
            </a:r>
            <a:r>
              <a:rPr lang="zh-TW" altLang="en-US" dirty="0"/>
              <a:t>的手機</a:t>
            </a:r>
            <a:r>
              <a:rPr lang="en-US" altLang="zh-TW" dirty="0"/>
              <a:t>App</a:t>
            </a:r>
            <a:r>
              <a:rPr lang="zh-TW" altLang="en-US" dirty="0"/>
              <a:t>，交互邏輯都是由</a:t>
            </a:r>
            <a:r>
              <a:rPr lang="en-US" altLang="zh-TW" dirty="0"/>
              <a:t>JavaScript</a:t>
            </a:r>
            <a:r>
              <a:rPr lang="zh-TW" altLang="en-US" dirty="0"/>
              <a:t>驅動的。簡單地說，</a:t>
            </a:r>
          </a:p>
          <a:p>
            <a:pPr marL="0" lvl="0" indent="0" algn="l" rtl="0">
              <a:spcBef>
                <a:spcPts val="0"/>
              </a:spcBef>
              <a:spcAft>
                <a:spcPts val="0"/>
              </a:spcAft>
              <a:buNone/>
            </a:pPr>
            <a:r>
              <a:rPr lang="en-US" altLang="zh-TW" dirty="0"/>
              <a:t>JavaScript</a:t>
            </a:r>
            <a:r>
              <a:rPr lang="zh-TW" altLang="en-US" dirty="0"/>
              <a:t>是一種運行在瀏覽器中的解釋型的編程語言。</a:t>
            </a:r>
            <a:endParaRPr dirty="0"/>
          </a:p>
        </p:txBody>
      </p:sp>
    </p:spTree>
    <p:extLst>
      <p:ext uri="{BB962C8B-B14F-4D97-AF65-F5344CB8AC3E}">
        <p14:creationId xmlns:p14="http://schemas.microsoft.com/office/powerpoint/2010/main" val="3794033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800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26229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0061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134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8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9</a:t>
            </a:fld>
            <a:endParaRPr lang="zh-TW" altLang="en-US"/>
          </a:p>
        </p:txBody>
      </p:sp>
    </p:spTree>
    <p:extLst>
      <p:ext uri="{BB962C8B-B14F-4D97-AF65-F5344CB8AC3E}">
        <p14:creationId xmlns:p14="http://schemas.microsoft.com/office/powerpoint/2010/main" val="1233651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3105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76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00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251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9461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39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86</a:t>
            </a:fld>
            <a:endParaRPr lang="zh-TW" altLang="en-US"/>
          </a:p>
        </p:txBody>
      </p:sp>
    </p:spTree>
    <p:extLst>
      <p:ext uri="{BB962C8B-B14F-4D97-AF65-F5344CB8AC3E}">
        <p14:creationId xmlns:p14="http://schemas.microsoft.com/office/powerpoint/2010/main" val="328828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10</a:t>
            </a:fld>
            <a:endParaRPr lang="zh-TW" altLang="en-US"/>
          </a:p>
        </p:txBody>
      </p:sp>
    </p:spTree>
    <p:extLst>
      <p:ext uri="{BB962C8B-B14F-4D97-AF65-F5344CB8AC3E}">
        <p14:creationId xmlns:p14="http://schemas.microsoft.com/office/powerpoint/2010/main" val="87882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11</a:t>
            </a:fld>
            <a:endParaRPr lang="zh-TW" altLang="en-US"/>
          </a:p>
        </p:txBody>
      </p:sp>
    </p:spTree>
    <p:extLst>
      <p:ext uri="{BB962C8B-B14F-4D97-AF65-F5344CB8AC3E}">
        <p14:creationId xmlns:p14="http://schemas.microsoft.com/office/powerpoint/2010/main" val="416889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12</a:t>
            </a:fld>
            <a:endParaRPr lang="zh-TW" altLang="en-US"/>
          </a:p>
        </p:txBody>
      </p:sp>
    </p:spTree>
    <p:extLst>
      <p:ext uri="{BB962C8B-B14F-4D97-AF65-F5344CB8AC3E}">
        <p14:creationId xmlns:p14="http://schemas.microsoft.com/office/powerpoint/2010/main" val="159233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4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4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2363150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155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column + image">
  <p:cSld name="1 column + image">
    <p:spTree>
      <p:nvGrpSpPr>
        <p:cNvPr id="1" name="Shape 82"/>
        <p:cNvGrpSpPr/>
        <p:nvPr/>
      </p:nvGrpSpPr>
      <p:grpSpPr>
        <a:xfrm>
          <a:off x="0" y="0"/>
          <a:ext cx="0" cy="0"/>
          <a:chOff x="0" y="0"/>
          <a:chExt cx="0" cy="0"/>
        </a:xfrm>
      </p:grpSpPr>
      <p:sp>
        <p:nvSpPr>
          <p:cNvPr id="4" name="圓角矩形 3"/>
          <p:cNvSpPr/>
          <p:nvPr userDrawn="1"/>
        </p:nvSpPr>
        <p:spPr>
          <a:xfrm>
            <a:off x="297700" y="875350"/>
            <a:ext cx="3577212" cy="2372546"/>
          </a:xfrm>
          <a:prstGeom prst="roundRect">
            <a:avLst/>
          </a:prstGeom>
          <a:solidFill>
            <a:srgbClr val="EF6222"/>
          </a:solidFill>
          <a:ln>
            <a:solidFill>
              <a:srgbClr val="EF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EF6222"/>
                </a:solidFill>
              </a:ln>
              <a:solidFill>
                <a:srgbClr val="EF6222"/>
              </a:solidFill>
            </a:endParaRPr>
          </a:p>
        </p:txBody>
      </p:sp>
      <p:sp>
        <p:nvSpPr>
          <p:cNvPr id="83" name="Google Shape;83;p6"/>
          <p:cNvSpPr txBox="1">
            <a:spLocks noGrp="1"/>
          </p:cNvSpPr>
          <p:nvPr>
            <p:ph type="title"/>
          </p:nvPr>
        </p:nvSpPr>
        <p:spPr>
          <a:xfrm>
            <a:off x="4572000" y="909050"/>
            <a:ext cx="36396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4572000" y="1525754"/>
            <a:ext cx="3639600" cy="27861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600900" y="212050"/>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36181" y="4356225"/>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043112" y="4751625"/>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6026" y="142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63300" y="274450"/>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1;p2"/>
          <p:cNvSpPr/>
          <p:nvPr userDrawn="1"/>
        </p:nvSpPr>
        <p:spPr>
          <a:xfrm>
            <a:off x="-1057650" y="-1854200"/>
            <a:ext cx="10144500" cy="908685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9;p11"/>
          <p:cNvSpPr/>
          <p:nvPr userDrawn="1"/>
        </p:nvSpPr>
        <p:spPr>
          <a:xfrm>
            <a:off x="8348525" y="4660275"/>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472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8" name="Google Shape;28;p3"/>
          <p:cNvSpPr txBox="1">
            <a:spLocks noGrp="1"/>
          </p:cNvSpPr>
          <p:nvPr>
            <p:ph type="ctrTitle"/>
          </p:nvPr>
        </p:nvSpPr>
        <p:spPr>
          <a:xfrm>
            <a:off x="1773750" y="2421550"/>
            <a:ext cx="55965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9" name="Google Shape;29;p3"/>
          <p:cNvSpPr txBox="1">
            <a:spLocks noGrp="1"/>
          </p:cNvSpPr>
          <p:nvPr>
            <p:ph type="subTitle" idx="1"/>
          </p:nvPr>
        </p:nvSpPr>
        <p:spPr>
          <a:xfrm>
            <a:off x="1773750" y="3449654"/>
            <a:ext cx="55965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1BECC"/>
              </a:buClr>
              <a:buSzPts val="2400"/>
              <a:buNone/>
              <a:defRPr b="1">
                <a:solidFill>
                  <a:srgbClr val="A1BECC"/>
                </a:solidFill>
              </a:defRPr>
            </a:lvl1pPr>
            <a:lvl2pPr lvl="1" algn="ctr" rtl="0">
              <a:spcBef>
                <a:spcPts val="0"/>
              </a:spcBef>
              <a:spcAft>
                <a:spcPts val="0"/>
              </a:spcAft>
              <a:buClr>
                <a:srgbClr val="A1BECC"/>
              </a:buClr>
              <a:buSzPts val="3000"/>
              <a:buNone/>
              <a:defRPr sz="3000" b="1">
                <a:solidFill>
                  <a:srgbClr val="A1BECC"/>
                </a:solidFill>
              </a:defRPr>
            </a:lvl2pPr>
            <a:lvl3pPr lvl="2" algn="ctr" rtl="0">
              <a:spcBef>
                <a:spcPts val="0"/>
              </a:spcBef>
              <a:spcAft>
                <a:spcPts val="0"/>
              </a:spcAft>
              <a:buClr>
                <a:srgbClr val="A1BECC"/>
              </a:buClr>
              <a:buSzPts val="3000"/>
              <a:buNone/>
              <a:defRPr sz="3000" b="1">
                <a:solidFill>
                  <a:srgbClr val="A1BECC"/>
                </a:solidFill>
              </a:defRPr>
            </a:lvl3pPr>
            <a:lvl4pPr lvl="3" algn="ctr" rtl="0">
              <a:spcBef>
                <a:spcPts val="0"/>
              </a:spcBef>
              <a:spcAft>
                <a:spcPts val="0"/>
              </a:spcAft>
              <a:buClr>
                <a:srgbClr val="A1BECC"/>
              </a:buClr>
              <a:buSzPts val="3000"/>
              <a:buNone/>
              <a:defRPr sz="3000" b="1">
                <a:solidFill>
                  <a:srgbClr val="A1BECC"/>
                </a:solidFill>
              </a:defRPr>
            </a:lvl4pPr>
            <a:lvl5pPr lvl="4" algn="ctr" rtl="0">
              <a:spcBef>
                <a:spcPts val="0"/>
              </a:spcBef>
              <a:spcAft>
                <a:spcPts val="0"/>
              </a:spcAft>
              <a:buClr>
                <a:srgbClr val="A1BECC"/>
              </a:buClr>
              <a:buSzPts val="3000"/>
              <a:buNone/>
              <a:defRPr sz="3000" b="1">
                <a:solidFill>
                  <a:srgbClr val="A1BECC"/>
                </a:solidFill>
              </a:defRPr>
            </a:lvl5pPr>
            <a:lvl6pPr lvl="5" algn="ctr" rtl="0">
              <a:spcBef>
                <a:spcPts val="0"/>
              </a:spcBef>
              <a:spcAft>
                <a:spcPts val="0"/>
              </a:spcAft>
              <a:buClr>
                <a:srgbClr val="A1BECC"/>
              </a:buClr>
              <a:buSzPts val="3000"/>
              <a:buNone/>
              <a:defRPr sz="3000" b="1">
                <a:solidFill>
                  <a:srgbClr val="A1BECC"/>
                </a:solidFill>
              </a:defRPr>
            </a:lvl6pPr>
            <a:lvl7pPr lvl="6" algn="ctr" rtl="0">
              <a:spcBef>
                <a:spcPts val="0"/>
              </a:spcBef>
              <a:spcAft>
                <a:spcPts val="0"/>
              </a:spcAft>
              <a:buClr>
                <a:srgbClr val="A1BECC"/>
              </a:buClr>
              <a:buSzPts val="3000"/>
              <a:buNone/>
              <a:defRPr sz="3000" b="1">
                <a:solidFill>
                  <a:srgbClr val="A1BECC"/>
                </a:solidFill>
              </a:defRPr>
            </a:lvl7pPr>
            <a:lvl8pPr lvl="7" algn="ctr" rtl="0">
              <a:spcBef>
                <a:spcPts val="0"/>
              </a:spcBef>
              <a:spcAft>
                <a:spcPts val="0"/>
              </a:spcAft>
              <a:buClr>
                <a:srgbClr val="A1BECC"/>
              </a:buClr>
              <a:buSzPts val="3000"/>
              <a:buNone/>
              <a:defRPr sz="3000" b="1">
                <a:solidFill>
                  <a:srgbClr val="A1BECC"/>
                </a:solidFill>
              </a:defRPr>
            </a:lvl8pPr>
            <a:lvl9pPr lvl="8" algn="ctr" rtl="0">
              <a:spcBef>
                <a:spcPts val="0"/>
              </a:spcBef>
              <a:spcAft>
                <a:spcPts val="0"/>
              </a:spcAft>
              <a:buClr>
                <a:srgbClr val="A1BECC"/>
              </a:buClr>
              <a:buSzPts val="3000"/>
              <a:buNone/>
              <a:defRPr sz="3000" b="1">
                <a:solidFill>
                  <a:srgbClr val="A1BECC"/>
                </a:solidFill>
              </a:defRPr>
            </a:lvl9pPr>
          </a:lstStyle>
          <a:p>
            <a:endParaRPr/>
          </a:p>
        </p:txBody>
      </p:sp>
      <p:sp>
        <p:nvSpPr>
          <p:cNvPr id="30" name="Google Shape;30;p3"/>
          <p:cNvSpPr/>
          <p:nvPr/>
        </p:nvSpPr>
        <p:spPr>
          <a:xfrm>
            <a:off x="1414538" y="3988225"/>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630150" y="2469625"/>
            <a:ext cx="2347200" cy="2347200"/>
          </a:xfrm>
          <a:prstGeom prst="donut">
            <a:avLst>
              <a:gd name="adj" fmla="val 29778"/>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76550" y="1139200"/>
            <a:ext cx="978600" cy="978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40275" y="4662700"/>
            <a:ext cx="657600" cy="6576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1175" y="-571700"/>
            <a:ext cx="2284200" cy="2284200"/>
          </a:xfrm>
          <a:prstGeom prst="donut">
            <a:avLst>
              <a:gd name="adj" fmla="val 11909"/>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507625" y="917475"/>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065925" y="-295450"/>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417200" y="20526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6046" y="33655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733375" y="467300"/>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2228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7"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8"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4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4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5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2935875" y="1550150"/>
            <a:ext cx="2560500" cy="3375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8" name="Google Shape;98;p7"/>
          <p:cNvSpPr txBox="1">
            <a:spLocks noGrp="1"/>
          </p:cNvSpPr>
          <p:nvPr>
            <p:ph type="body" idx="2"/>
          </p:nvPr>
        </p:nvSpPr>
        <p:spPr>
          <a:xfrm>
            <a:off x="5650849" y="1550150"/>
            <a:ext cx="2560500" cy="3375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9" name="Google Shape;99;p7"/>
          <p:cNvSpPr/>
          <p:nvPr/>
        </p:nvSpPr>
        <p:spPr>
          <a:xfrm>
            <a:off x="-358950" y="2194400"/>
            <a:ext cx="2347200" cy="2347200"/>
          </a:xfrm>
          <a:prstGeom prst="donut">
            <a:avLst>
              <a:gd name="adj" fmla="val 36789"/>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1177051" y="657475"/>
            <a:ext cx="846900" cy="846900"/>
          </a:xfrm>
          <a:prstGeom prst="donut">
            <a:avLst>
              <a:gd name="adj" fmla="val 22275"/>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153675" y="4799600"/>
            <a:ext cx="550500" cy="550500"/>
          </a:xfrm>
          <a:prstGeom prst="donut">
            <a:avLst>
              <a:gd name="adj" fmla="val 18606"/>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7515500" y="-72500"/>
            <a:ext cx="397500" cy="3975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097900" y="167450"/>
            <a:ext cx="741600" cy="741600"/>
          </a:xfrm>
          <a:prstGeom prst="donut">
            <a:avLst>
              <a:gd name="adj" fmla="val 8064"/>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035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86912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4"/>
        <p:cNvGrpSpPr/>
        <p:nvPr/>
      </p:nvGrpSpPr>
      <p:grpSpPr>
        <a:xfrm>
          <a:off x="0" y="0"/>
          <a:ext cx="0" cy="0"/>
          <a:chOff x="0" y="0"/>
          <a:chExt cx="0" cy="0"/>
        </a:xfrm>
      </p:grpSpPr>
      <p:sp>
        <p:nvSpPr>
          <p:cNvPr id="65" name="Google Shape;65;p5"/>
          <p:cNvSpPr/>
          <p:nvPr/>
        </p:nvSpPr>
        <p:spPr>
          <a:xfrm>
            <a:off x="1144200" y="2698575"/>
            <a:ext cx="893700" cy="8937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2935875" y="1525758"/>
            <a:ext cx="5275500" cy="2786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68" name="Google Shape;68;p5"/>
          <p:cNvSpPr/>
          <p:nvPr/>
        </p:nvSpPr>
        <p:spPr>
          <a:xfrm>
            <a:off x="259925" y="-20630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52925" y="1360050"/>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339600" y="243625"/>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88725" y="2338650"/>
            <a:ext cx="811200" cy="811200"/>
          </a:xfrm>
          <a:prstGeom prst="donut">
            <a:avLst>
              <a:gd name="adj" fmla="val 22275"/>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53675" y="4149950"/>
            <a:ext cx="1207800" cy="1207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315800" y="3860975"/>
            <a:ext cx="550500" cy="5505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38575" y="2993025"/>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744850" y="42047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839500" y="1019775"/>
            <a:ext cx="397500" cy="397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295350" y="-321125"/>
            <a:ext cx="741600" cy="741600"/>
          </a:xfrm>
          <a:prstGeom prst="donut">
            <a:avLst>
              <a:gd name="adj" fmla="val 31897"/>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1500" y="161632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179100" y="83125"/>
            <a:ext cx="978600" cy="9786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062825" y="688875"/>
            <a:ext cx="449700" cy="449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8090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34450" y="4139625"/>
            <a:ext cx="424800" cy="42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308288" y="-1078650"/>
            <a:ext cx="2347200" cy="2347200"/>
          </a:xfrm>
          <a:prstGeom prst="donut">
            <a:avLst>
              <a:gd name="adj" fmla="val 17100"/>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047750" y="805125"/>
            <a:ext cx="1048500" cy="10485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body" idx="1"/>
          </p:nvPr>
        </p:nvSpPr>
        <p:spPr>
          <a:xfrm>
            <a:off x="1880850" y="1920300"/>
            <a:ext cx="5382300" cy="20796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52" name="Google Shape;52;p4"/>
          <p:cNvSpPr txBox="1"/>
          <p:nvPr/>
        </p:nvSpPr>
        <p:spPr>
          <a:xfrm>
            <a:off x="3593400" y="781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Nixie One"/>
                <a:ea typeface="Nixie One"/>
                <a:cs typeface="Nixie One"/>
                <a:sym typeface="Nixie One"/>
              </a:rPr>
              <a:t>“</a:t>
            </a:r>
            <a:endParaRPr sz="9600">
              <a:solidFill>
                <a:srgbClr val="FFFFFF"/>
              </a:solidFill>
              <a:latin typeface="Nixie One"/>
              <a:ea typeface="Nixie One"/>
              <a:cs typeface="Nixie One"/>
              <a:sym typeface="Nixie One"/>
            </a:endParaRPr>
          </a:p>
        </p:txBody>
      </p:sp>
      <p:sp>
        <p:nvSpPr>
          <p:cNvPr id="53" name="Google Shape;53;p4"/>
          <p:cNvSpPr/>
          <p:nvPr/>
        </p:nvSpPr>
        <p:spPr>
          <a:xfrm>
            <a:off x="229225" y="2988350"/>
            <a:ext cx="802800" cy="803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442225" y="3999900"/>
            <a:ext cx="1695900" cy="1695900"/>
          </a:xfrm>
          <a:prstGeom prst="donut">
            <a:avLst>
              <a:gd name="adj" fmla="val 1008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334025" y="-231725"/>
            <a:ext cx="1666800" cy="1666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50525" y="710300"/>
            <a:ext cx="481500" cy="481800"/>
          </a:xfrm>
          <a:prstGeom prst="donut">
            <a:avLst>
              <a:gd name="adj" fmla="val 3727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032025" y="37914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17050" y="1311325"/>
            <a:ext cx="304800" cy="304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7744475" y="1473300"/>
            <a:ext cx="1048500" cy="1048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050675" y="2042175"/>
            <a:ext cx="1520100" cy="1520100"/>
          </a:xfrm>
          <a:prstGeom prst="donut">
            <a:avLst>
              <a:gd name="adj" fmla="val 5022"/>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7969775" y="3713850"/>
            <a:ext cx="597900" cy="598200"/>
          </a:xfrm>
          <a:prstGeom prst="donut">
            <a:avLst>
              <a:gd name="adj" fmla="val 43984"/>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08775" y="1192100"/>
            <a:ext cx="184200" cy="1842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7536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6404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127001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CustomShape 1"/>
          <p:cNvSpPr/>
          <p:nvPr/>
        </p:nvSpPr>
        <p:spPr>
          <a:xfrm>
            <a:off x="7209360" y="502200"/>
            <a:ext cx="205920" cy="205920"/>
          </a:xfrm>
          <a:prstGeom prst="ellipse">
            <a:avLst/>
          </a:prstGeom>
          <a:solidFill>
            <a:srgbClr val="00D1C6">
              <a:alpha val="87000"/>
            </a:srgbClr>
          </a:solidFill>
          <a:ln>
            <a:noFill/>
          </a:ln>
        </p:spPr>
        <p:style>
          <a:lnRef idx="0">
            <a:scrgbClr r="0" g="0" b="0"/>
          </a:lnRef>
          <a:fillRef idx="0">
            <a:scrgbClr r="0" g="0" b="0"/>
          </a:fillRef>
          <a:effectRef idx="0">
            <a:scrgbClr r="0" g="0" b="0"/>
          </a:effectRef>
          <a:fontRef idx="minor"/>
        </p:style>
      </p:sp>
      <p:sp>
        <p:nvSpPr>
          <p:cNvPr id="18" name="CustomShape 2"/>
          <p:cNvSpPr/>
          <p:nvPr/>
        </p:nvSpPr>
        <p:spPr>
          <a:xfrm>
            <a:off x="1197360" y="-802800"/>
            <a:ext cx="6748920" cy="6748920"/>
          </a:xfrm>
          <a:prstGeom prst="ellipse">
            <a:avLst/>
          </a:prstGeom>
          <a:noFill/>
          <a:ln w="9360">
            <a:solidFill>
              <a:srgbClr val="A1BECC"/>
            </a:solidFill>
            <a:prstDash val="dash"/>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2255400" y="1991880"/>
            <a:ext cx="4632840" cy="1159560"/>
          </a:xfrm>
          <a:prstGeom prst="rect">
            <a:avLst/>
          </a:prstGeom>
        </p:spPr>
        <p:txBody>
          <a:bodyPr lIns="0" tIns="0" rIns="0" bIns="0" anchor="ctr">
            <a:noAutofit/>
          </a:bodyPr>
          <a:lstStyle/>
          <a:p>
            <a:r>
              <a:rPr lang="en-US" sz="1400" b="0" strike="noStrike" spc="-1">
                <a:solidFill>
                  <a:srgbClr val="000000"/>
                </a:solidFill>
                <a:latin typeface="Arial"/>
              </a:rPr>
              <a:t>請按這裡編輯題名文字格式</a:t>
            </a:r>
          </a:p>
        </p:txBody>
      </p:sp>
      <p:sp>
        <p:nvSpPr>
          <p:cNvPr id="3" name="CustomShape 4"/>
          <p:cNvSpPr/>
          <p:nvPr/>
        </p:nvSpPr>
        <p:spPr>
          <a:xfrm>
            <a:off x="267480" y="-886680"/>
            <a:ext cx="2346840" cy="2346840"/>
          </a:xfrm>
          <a:prstGeom prst="donut">
            <a:avLst>
              <a:gd name="adj" fmla="val 29778"/>
            </a:avLst>
          </a:prstGeom>
          <a:solidFill>
            <a:srgbClr val="00D1C6">
              <a:alpha val="87000"/>
            </a:srgbClr>
          </a:solidFill>
          <a:ln>
            <a:noFill/>
          </a:ln>
        </p:spPr>
        <p:style>
          <a:lnRef idx="0">
            <a:scrgbClr r="0" g="0" b="0"/>
          </a:lnRef>
          <a:fillRef idx="0">
            <a:scrgbClr r="0" g="0" b="0"/>
          </a:fillRef>
          <a:effectRef idx="0">
            <a:scrgbClr r="0" g="0" b="0"/>
          </a:effectRef>
          <a:fontRef idx="minor"/>
        </p:style>
      </p:sp>
      <p:sp>
        <p:nvSpPr>
          <p:cNvPr id="4" name="CustomShape 5"/>
          <p:cNvSpPr/>
          <p:nvPr/>
        </p:nvSpPr>
        <p:spPr>
          <a:xfrm>
            <a:off x="8348760" y="2882520"/>
            <a:ext cx="978120" cy="978120"/>
          </a:xfrm>
          <a:prstGeom prst="ellipse">
            <a:avLst/>
          </a:prstGeom>
          <a:solidFill>
            <a:srgbClr val="ED4A00">
              <a:alpha val="87000"/>
            </a:srgbClr>
          </a:solidFill>
          <a:ln>
            <a:noFill/>
          </a:ln>
        </p:spPr>
        <p:style>
          <a:lnRef idx="0">
            <a:scrgbClr r="0" g="0" b="0"/>
          </a:lnRef>
          <a:fillRef idx="0">
            <a:scrgbClr r="0" g="0" b="0"/>
          </a:fillRef>
          <a:effectRef idx="0">
            <a:scrgbClr r="0" g="0" b="0"/>
          </a:effectRef>
          <a:fontRef idx="minor"/>
        </p:style>
      </p:sp>
      <p:sp>
        <p:nvSpPr>
          <p:cNvPr id="5" name="CustomShape 6"/>
          <p:cNvSpPr/>
          <p:nvPr/>
        </p:nvSpPr>
        <p:spPr>
          <a:xfrm>
            <a:off x="2255400" y="541800"/>
            <a:ext cx="657360" cy="657360"/>
          </a:xfrm>
          <a:prstGeom prst="ellipse">
            <a:avLst/>
          </a:prstGeom>
          <a:solidFill>
            <a:srgbClr val="00ACC3">
              <a:alpha val="87000"/>
            </a:srgbClr>
          </a:solidFill>
          <a:ln>
            <a:noFill/>
          </a:ln>
        </p:spPr>
        <p:style>
          <a:lnRef idx="0">
            <a:scrgbClr r="0" g="0" b="0"/>
          </a:lnRef>
          <a:fillRef idx="0">
            <a:scrgbClr r="0" g="0" b="0"/>
          </a:fillRef>
          <a:effectRef idx="0">
            <a:scrgbClr r="0" g="0" b="0"/>
          </a:effectRef>
          <a:fontRef idx="minor"/>
        </p:style>
      </p:sp>
      <p:sp>
        <p:nvSpPr>
          <p:cNvPr id="6" name="CustomShape 7"/>
          <p:cNvSpPr/>
          <p:nvPr/>
        </p:nvSpPr>
        <p:spPr>
          <a:xfrm>
            <a:off x="6752880" y="3465000"/>
            <a:ext cx="2283840" cy="2283840"/>
          </a:xfrm>
          <a:prstGeom prst="donut">
            <a:avLst>
              <a:gd name="adj" fmla="val 11909"/>
            </a:avLst>
          </a:prstGeom>
          <a:solidFill>
            <a:srgbClr val="F8BB00">
              <a:alpha val="87000"/>
            </a:srgbClr>
          </a:solidFill>
          <a:ln>
            <a:noFill/>
          </a:ln>
        </p:spPr>
        <p:style>
          <a:lnRef idx="0">
            <a:scrgbClr r="0" g="0" b="0"/>
          </a:lnRef>
          <a:fillRef idx="0">
            <a:scrgbClr r="0" g="0" b="0"/>
          </a:fillRef>
          <a:effectRef idx="0">
            <a:scrgbClr r="0" g="0" b="0"/>
          </a:effectRef>
          <a:fontRef idx="minor"/>
        </p:style>
      </p:sp>
      <p:sp>
        <p:nvSpPr>
          <p:cNvPr id="7" name="CustomShape 8"/>
          <p:cNvSpPr/>
          <p:nvPr/>
        </p:nvSpPr>
        <p:spPr>
          <a:xfrm>
            <a:off x="137880" y="3193200"/>
            <a:ext cx="657360" cy="657360"/>
          </a:xfrm>
          <a:prstGeom prst="ellipse">
            <a:avLst/>
          </a:prstGeom>
          <a:solidFill>
            <a:srgbClr val="BBCD00">
              <a:alpha val="87000"/>
            </a:srgb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376560" y="4217400"/>
            <a:ext cx="1207440" cy="1207440"/>
          </a:xfrm>
          <a:prstGeom prst="donut">
            <a:avLst>
              <a:gd name="adj" fmla="val 42915"/>
            </a:avLst>
          </a:prstGeom>
          <a:solidFill>
            <a:srgbClr val="65BB48">
              <a:alpha val="87000"/>
            </a:srgbClr>
          </a:solidFill>
          <a:ln>
            <a:noFill/>
          </a:ln>
        </p:spPr>
        <p:style>
          <a:lnRef idx="0">
            <a:scrgbClr r="0" g="0" b="0"/>
          </a:lnRef>
          <a:fillRef idx="0">
            <a:scrgbClr r="0" g="0" b="0"/>
          </a:fillRef>
          <a:effectRef idx="0">
            <a:scrgbClr r="0" g="0" b="0"/>
          </a:effectRef>
          <a:fontRef idx="minor"/>
        </p:style>
      </p:sp>
      <p:sp>
        <p:nvSpPr>
          <p:cNvPr id="9" name="CustomShape 10"/>
          <p:cNvSpPr/>
          <p:nvPr/>
        </p:nvSpPr>
        <p:spPr>
          <a:xfrm>
            <a:off x="8244720" y="2541960"/>
            <a:ext cx="304560" cy="304560"/>
          </a:xfrm>
          <a:prstGeom prst="ellipse">
            <a:avLst/>
          </a:prstGeom>
          <a:solidFill>
            <a:srgbClr val="E8004C">
              <a:alpha val="87000"/>
            </a:srgbClr>
          </a:solidFill>
          <a:ln>
            <a:noFill/>
          </a:ln>
        </p:spPr>
        <p:style>
          <a:lnRef idx="0">
            <a:scrgbClr r="0" g="0" b="0"/>
          </a:lnRef>
          <a:fillRef idx="0">
            <a:scrgbClr r="0" g="0" b="0"/>
          </a:fillRef>
          <a:effectRef idx="0">
            <a:scrgbClr r="0" g="0" b="0"/>
          </a:effectRef>
          <a:fontRef idx="minor"/>
        </p:style>
      </p:sp>
      <p:sp>
        <p:nvSpPr>
          <p:cNvPr id="10" name="CustomShape 11"/>
          <p:cNvSpPr/>
          <p:nvPr/>
        </p:nvSpPr>
        <p:spPr>
          <a:xfrm>
            <a:off x="7598880" y="-300240"/>
            <a:ext cx="1370520" cy="1370520"/>
          </a:xfrm>
          <a:prstGeom prst="ellipse">
            <a:avLst/>
          </a:prstGeom>
          <a:solidFill>
            <a:srgbClr val="BBCD00">
              <a:alpha val="87000"/>
            </a:srgbClr>
          </a:solidFill>
          <a:ln>
            <a:noFill/>
          </a:ln>
        </p:spPr>
        <p:style>
          <a:lnRef idx="0">
            <a:scrgbClr r="0" g="0" b="0"/>
          </a:lnRef>
          <a:fillRef idx="0">
            <a:scrgbClr r="0" g="0" b="0"/>
          </a:fillRef>
          <a:effectRef idx="0">
            <a:scrgbClr r="0" g="0" b="0"/>
          </a:effectRef>
          <a:fontRef idx="minor"/>
        </p:style>
      </p:sp>
      <p:sp>
        <p:nvSpPr>
          <p:cNvPr id="11" name="CustomShape 12"/>
          <p:cNvSpPr/>
          <p:nvPr/>
        </p:nvSpPr>
        <p:spPr>
          <a:xfrm>
            <a:off x="8244720" y="802800"/>
            <a:ext cx="657360" cy="657360"/>
          </a:xfrm>
          <a:prstGeom prst="ellipse">
            <a:avLst/>
          </a:prstGeom>
          <a:solidFill>
            <a:srgbClr val="65BB48">
              <a:alpha val="87000"/>
            </a:srgbClr>
          </a:solidFill>
          <a:ln>
            <a:noFill/>
          </a:ln>
        </p:spPr>
        <p:style>
          <a:lnRef idx="0">
            <a:scrgbClr r="0" g="0" b="0"/>
          </a:lnRef>
          <a:fillRef idx="0">
            <a:scrgbClr r="0" g="0" b="0"/>
          </a:fillRef>
          <a:effectRef idx="0">
            <a:scrgbClr r="0" g="0" b="0"/>
          </a:effectRef>
          <a:fontRef idx="minor"/>
        </p:style>
      </p:sp>
      <p:sp>
        <p:nvSpPr>
          <p:cNvPr id="12" name="CustomShape 13"/>
          <p:cNvSpPr/>
          <p:nvPr/>
        </p:nvSpPr>
        <p:spPr>
          <a:xfrm>
            <a:off x="213840" y="695880"/>
            <a:ext cx="871200" cy="871200"/>
          </a:xfrm>
          <a:prstGeom prst="ellipse">
            <a:avLst/>
          </a:prstGeom>
          <a:noFill/>
          <a:ln w="9360">
            <a:solidFill>
              <a:srgbClr val="00ACC3"/>
            </a:solidFill>
            <a:prstDash val="dash"/>
            <a:round/>
          </a:ln>
        </p:spPr>
        <p:style>
          <a:lnRef idx="0">
            <a:scrgbClr r="0" g="0" b="0"/>
          </a:lnRef>
          <a:fillRef idx="0">
            <a:scrgbClr r="0" g="0" b="0"/>
          </a:fillRef>
          <a:effectRef idx="0">
            <a:scrgbClr r="0" g="0" b="0"/>
          </a:effectRef>
          <a:fontRef idx="minor"/>
        </p:style>
      </p:sp>
      <p:sp>
        <p:nvSpPr>
          <p:cNvPr id="13" name="CustomShape 14"/>
          <p:cNvSpPr/>
          <p:nvPr/>
        </p:nvSpPr>
        <p:spPr>
          <a:xfrm>
            <a:off x="-122040" y="2933280"/>
            <a:ext cx="1177200" cy="1177200"/>
          </a:xfrm>
          <a:prstGeom prst="ellipse">
            <a:avLst/>
          </a:prstGeom>
          <a:noFill/>
          <a:ln w="9360">
            <a:solidFill>
              <a:srgbClr val="BBCD00"/>
            </a:solidFill>
            <a:prstDash val="dash"/>
            <a:round/>
          </a:ln>
        </p:spPr>
        <p:style>
          <a:lnRef idx="0">
            <a:scrgbClr r="0" g="0" b="0"/>
          </a:lnRef>
          <a:fillRef idx="0">
            <a:scrgbClr r="0" g="0" b="0"/>
          </a:fillRef>
          <a:effectRef idx="0">
            <a:scrgbClr r="0" g="0" b="0"/>
          </a:effectRef>
          <a:fontRef idx="minor"/>
        </p:style>
      </p:sp>
      <p:sp>
        <p:nvSpPr>
          <p:cNvPr id="14" name="CustomShape 15"/>
          <p:cNvSpPr/>
          <p:nvPr/>
        </p:nvSpPr>
        <p:spPr>
          <a:xfrm>
            <a:off x="8150040" y="708480"/>
            <a:ext cx="846360" cy="846360"/>
          </a:xfrm>
          <a:prstGeom prst="ellipse">
            <a:avLst/>
          </a:prstGeom>
          <a:noFill/>
          <a:ln w="9360">
            <a:solidFill>
              <a:srgbClr val="65BB48"/>
            </a:solidFill>
            <a:prstDash val="dash"/>
            <a:round/>
          </a:ln>
        </p:spPr>
        <p:style>
          <a:lnRef idx="0">
            <a:scrgbClr r="0" g="0" b="0"/>
          </a:lnRef>
          <a:fillRef idx="0">
            <a:scrgbClr r="0" g="0" b="0"/>
          </a:fillRef>
          <a:effectRef idx="0">
            <a:scrgbClr r="0" g="0" b="0"/>
          </a:effectRef>
          <a:fontRef idx="minor"/>
        </p:style>
      </p:sp>
      <p:sp>
        <p:nvSpPr>
          <p:cNvPr id="15" name="CustomShape 16"/>
          <p:cNvSpPr/>
          <p:nvPr/>
        </p:nvSpPr>
        <p:spPr>
          <a:xfrm>
            <a:off x="1055160" y="3904560"/>
            <a:ext cx="205920" cy="205920"/>
          </a:xfrm>
          <a:prstGeom prst="ellipse">
            <a:avLst/>
          </a:prstGeom>
          <a:solidFill>
            <a:srgbClr val="F8BB00">
              <a:alpha val="87000"/>
            </a:srgbClr>
          </a:solidFill>
          <a:ln>
            <a:noFill/>
          </a:ln>
        </p:spPr>
        <p:style>
          <a:lnRef idx="0">
            <a:scrgbClr r="0" g="0" b="0"/>
          </a:lnRef>
          <a:fillRef idx="0">
            <a:scrgbClr r="0" g="0" b="0"/>
          </a:fillRef>
          <a:effectRef idx="0">
            <a:scrgbClr r="0" g="0" b="0"/>
          </a:effectRef>
          <a:fontRef idx="minor"/>
        </p:style>
      </p:sp>
      <p:sp>
        <p:nvSpPr>
          <p:cNvPr id="16" name="PlaceHolder 17"/>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請按這裡編輯大綱文字格式</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第二個大綱層次</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第三個大綱層次</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第四個大綱層次</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第五個大綱層次</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第六個大綱層次</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第七個大綱層次</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863" r:id="rId13"/>
    <p:sldLayoutId id="2147483867" r:id="rId14"/>
    <p:sldLayoutId id="2147483868" r:id="rId15"/>
    <p:sldLayoutId id="2147483869"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CustomShape 1"/>
          <p:cNvSpPr/>
          <p:nvPr/>
        </p:nvSpPr>
        <p:spPr>
          <a:xfrm>
            <a:off x="419040" y="-1581120"/>
            <a:ext cx="8305560" cy="8305560"/>
          </a:xfrm>
          <a:prstGeom prst="ellipse">
            <a:avLst/>
          </a:prstGeom>
          <a:noFill/>
          <a:ln w="9360">
            <a:solidFill>
              <a:srgbClr val="A1BECC"/>
            </a:solidFill>
            <a:prstDash val="dash"/>
            <a:round/>
          </a:ln>
        </p:spPr>
        <p:style>
          <a:lnRef idx="0">
            <a:scrgbClr r="0" g="0" b="0"/>
          </a:lnRef>
          <a:fillRef idx="0">
            <a:scrgbClr r="0" g="0" b="0"/>
          </a:fillRef>
          <a:effectRef idx="0">
            <a:scrgbClr r="0" g="0" b="0"/>
          </a:effectRef>
          <a:fontRef idx="minor"/>
        </p:style>
      </p:sp>
      <p:sp>
        <p:nvSpPr>
          <p:cNvPr id="109" name="CustomShape 2"/>
          <p:cNvSpPr/>
          <p:nvPr/>
        </p:nvSpPr>
        <p:spPr>
          <a:xfrm>
            <a:off x="-164160" y="686160"/>
            <a:ext cx="550080" cy="550080"/>
          </a:xfrm>
          <a:prstGeom prst="ellipse">
            <a:avLst/>
          </a:prstGeom>
          <a:solidFill>
            <a:srgbClr val="00D1C6">
              <a:alpha val="87000"/>
            </a:srgbClr>
          </a:solidFill>
          <a:ln>
            <a:noFill/>
          </a:ln>
        </p:spPr>
        <p:style>
          <a:lnRef idx="0">
            <a:scrgbClr r="0" g="0" b="0"/>
          </a:lnRef>
          <a:fillRef idx="0">
            <a:scrgbClr r="0" g="0" b="0"/>
          </a:fillRef>
          <a:effectRef idx="0">
            <a:scrgbClr r="0" g="0" b="0"/>
          </a:effectRef>
          <a:fontRef idx="minor"/>
        </p:style>
      </p:sp>
      <p:sp>
        <p:nvSpPr>
          <p:cNvPr id="110" name="CustomShape 3"/>
          <p:cNvSpPr/>
          <p:nvPr/>
        </p:nvSpPr>
        <p:spPr>
          <a:xfrm>
            <a:off x="8204400" y="3898800"/>
            <a:ext cx="446760" cy="446760"/>
          </a:xfrm>
          <a:prstGeom prst="donut">
            <a:avLst>
              <a:gd name="adj" fmla="val 18608"/>
            </a:avLst>
          </a:prstGeom>
          <a:solidFill>
            <a:srgbClr val="F8BB00">
              <a:alpha val="87000"/>
            </a:srgbClr>
          </a:solidFill>
          <a:ln>
            <a:noFill/>
          </a:ln>
        </p:spPr>
        <p:style>
          <a:lnRef idx="0">
            <a:scrgbClr r="0" g="0" b="0"/>
          </a:lnRef>
          <a:fillRef idx="0">
            <a:scrgbClr r="0" g="0" b="0"/>
          </a:fillRef>
          <a:effectRef idx="0">
            <a:scrgbClr r="0" g="0" b="0"/>
          </a:effectRef>
          <a:fontRef idx="minor"/>
        </p:style>
      </p:sp>
      <p:sp>
        <p:nvSpPr>
          <p:cNvPr id="111" name="CustomShape 4"/>
          <p:cNvSpPr/>
          <p:nvPr/>
        </p:nvSpPr>
        <p:spPr>
          <a:xfrm>
            <a:off x="100440" y="-196920"/>
            <a:ext cx="741240" cy="741240"/>
          </a:xfrm>
          <a:prstGeom prst="donut">
            <a:avLst>
              <a:gd name="adj" fmla="val 37879"/>
            </a:avLst>
          </a:prstGeom>
          <a:solidFill>
            <a:srgbClr val="00ACC3">
              <a:alpha val="87000"/>
            </a:srgbClr>
          </a:solidFill>
          <a:ln>
            <a:noFill/>
          </a:ln>
        </p:spPr>
        <p:style>
          <a:lnRef idx="0">
            <a:scrgbClr r="0" g="0" b="0"/>
          </a:lnRef>
          <a:fillRef idx="0">
            <a:scrgbClr r="0" g="0" b="0"/>
          </a:fillRef>
          <a:effectRef idx="0">
            <a:scrgbClr r="0" g="0" b="0"/>
          </a:effectRef>
          <a:fontRef idx="minor"/>
        </p:style>
      </p:sp>
      <p:sp>
        <p:nvSpPr>
          <p:cNvPr id="112" name="CustomShape 5"/>
          <p:cNvSpPr/>
          <p:nvPr/>
        </p:nvSpPr>
        <p:spPr>
          <a:xfrm>
            <a:off x="419040" y="686160"/>
            <a:ext cx="187920" cy="187920"/>
          </a:xfrm>
          <a:prstGeom prst="ellipse">
            <a:avLst/>
          </a:prstGeom>
          <a:solidFill>
            <a:srgbClr val="BBCD00">
              <a:alpha val="87000"/>
            </a:srgbClr>
          </a:solidFill>
          <a:ln>
            <a:noFill/>
          </a:ln>
        </p:spPr>
        <p:style>
          <a:lnRef idx="0">
            <a:scrgbClr r="0" g="0" b="0"/>
          </a:lnRef>
          <a:fillRef idx="0">
            <a:scrgbClr r="0" g="0" b="0"/>
          </a:fillRef>
          <a:effectRef idx="0">
            <a:scrgbClr r="0" g="0" b="0"/>
          </a:effectRef>
          <a:fontRef idx="minor"/>
        </p:style>
      </p:sp>
      <p:sp>
        <p:nvSpPr>
          <p:cNvPr id="113" name="CustomShape 6"/>
          <p:cNvSpPr/>
          <p:nvPr/>
        </p:nvSpPr>
        <p:spPr>
          <a:xfrm>
            <a:off x="8333640" y="4482360"/>
            <a:ext cx="978120" cy="978120"/>
          </a:xfrm>
          <a:prstGeom prst="ellipse">
            <a:avLst/>
          </a:prstGeom>
          <a:noFill/>
          <a:ln w="9360">
            <a:solidFill>
              <a:srgbClr val="ED4A00"/>
            </a:solidFill>
            <a:prstDash val="dash"/>
            <a:round/>
          </a:ln>
        </p:spPr>
        <p:style>
          <a:lnRef idx="0">
            <a:scrgbClr r="0" g="0" b="0"/>
          </a:lnRef>
          <a:fillRef idx="0">
            <a:scrgbClr r="0" g="0" b="0"/>
          </a:fillRef>
          <a:effectRef idx="0">
            <a:scrgbClr r="0" g="0" b="0"/>
          </a:effectRef>
          <a:fontRef idx="minor"/>
        </p:style>
      </p:sp>
      <p:sp>
        <p:nvSpPr>
          <p:cNvPr id="114" name="CustomShape 7"/>
          <p:cNvSpPr/>
          <p:nvPr/>
        </p:nvSpPr>
        <p:spPr>
          <a:xfrm>
            <a:off x="741600" y="4449600"/>
            <a:ext cx="397080" cy="397080"/>
          </a:xfrm>
          <a:prstGeom prst="donut">
            <a:avLst>
              <a:gd name="adj" fmla="val 8754"/>
            </a:avLst>
          </a:prstGeom>
          <a:solidFill>
            <a:srgbClr val="65BB48">
              <a:alpha val="87000"/>
            </a:srgbClr>
          </a:solidFill>
          <a:ln>
            <a:noFill/>
          </a:ln>
        </p:spPr>
        <p:style>
          <a:lnRef idx="0">
            <a:scrgbClr r="0" g="0" b="0"/>
          </a:lnRef>
          <a:fillRef idx="0">
            <a:scrgbClr r="0" g="0" b="0"/>
          </a:fillRef>
          <a:effectRef idx="0">
            <a:scrgbClr r="0" g="0" b="0"/>
          </a:effectRef>
          <a:fontRef idx="minor"/>
        </p:style>
      </p:sp>
      <p:sp>
        <p:nvSpPr>
          <p:cNvPr id="115" name="CustomShape 8"/>
          <p:cNvSpPr/>
          <p:nvPr/>
        </p:nvSpPr>
        <p:spPr>
          <a:xfrm>
            <a:off x="8956440" y="4058640"/>
            <a:ext cx="286920" cy="286920"/>
          </a:xfrm>
          <a:prstGeom prst="ellipse">
            <a:avLst/>
          </a:prstGeom>
          <a:solidFill>
            <a:srgbClr val="ED4A00">
              <a:alpha val="87000"/>
            </a:srgbClr>
          </a:solidFill>
          <a:ln>
            <a:noFill/>
          </a:ln>
        </p:spPr>
        <p:style>
          <a:lnRef idx="0">
            <a:scrgbClr r="0" g="0" b="0"/>
          </a:lnRef>
          <a:fillRef idx="0">
            <a:scrgbClr r="0" g="0" b="0"/>
          </a:fillRef>
          <a:effectRef idx="0">
            <a:scrgbClr r="0" g="0" b="0"/>
          </a:effectRef>
          <a:fontRef idx="minor"/>
        </p:style>
      </p:sp>
      <p:sp>
        <p:nvSpPr>
          <p:cNvPr id="116" name="CustomShape 9"/>
          <p:cNvSpPr/>
          <p:nvPr/>
        </p:nvSpPr>
        <p:spPr>
          <a:xfrm>
            <a:off x="-164160" y="4277880"/>
            <a:ext cx="741240" cy="741240"/>
          </a:xfrm>
          <a:prstGeom prst="donut">
            <a:avLst>
              <a:gd name="adj" fmla="val 39163"/>
            </a:avLst>
          </a:prstGeom>
          <a:solidFill>
            <a:srgbClr val="BBCD00">
              <a:alpha val="87000"/>
            </a:srgbClr>
          </a:solidFill>
          <a:ln>
            <a:noFill/>
          </a:ln>
        </p:spPr>
        <p:style>
          <a:lnRef idx="0">
            <a:scrgbClr r="0" g="0" b="0"/>
          </a:lnRef>
          <a:fillRef idx="0">
            <a:scrgbClr r="0" g="0" b="0"/>
          </a:fillRef>
          <a:effectRef idx="0">
            <a:scrgbClr r="0" g="0" b="0"/>
          </a:effectRef>
          <a:fontRef idx="minor"/>
        </p:style>
      </p:sp>
      <p:sp>
        <p:nvSpPr>
          <p:cNvPr id="117" name="CustomShape 10"/>
          <p:cNvSpPr/>
          <p:nvPr/>
        </p:nvSpPr>
        <p:spPr>
          <a:xfrm>
            <a:off x="8568720" y="4717440"/>
            <a:ext cx="508320" cy="508320"/>
          </a:xfrm>
          <a:prstGeom prst="ellipse">
            <a:avLst/>
          </a:prstGeom>
          <a:solidFill>
            <a:srgbClr val="E8004C">
              <a:alpha val="87000"/>
            </a:srgbClr>
          </a:solidFill>
          <a:ln>
            <a:noFill/>
          </a:ln>
        </p:spPr>
        <p:style>
          <a:lnRef idx="0">
            <a:scrgbClr r="0" g="0" b="0"/>
          </a:lnRef>
          <a:fillRef idx="0">
            <a:scrgbClr r="0" g="0" b="0"/>
          </a:fillRef>
          <a:effectRef idx="0">
            <a:scrgbClr r="0" g="0" b="0"/>
          </a:effectRef>
          <a:fontRef idx="minor"/>
        </p:style>
      </p:sp>
      <p:sp>
        <p:nvSpPr>
          <p:cNvPr id="118" name="CustomShape 11"/>
          <p:cNvSpPr/>
          <p:nvPr/>
        </p:nvSpPr>
        <p:spPr>
          <a:xfrm>
            <a:off x="8077320" y="224280"/>
            <a:ext cx="304560" cy="304560"/>
          </a:xfrm>
          <a:prstGeom prst="donut">
            <a:avLst>
              <a:gd name="adj" fmla="val 30568"/>
            </a:avLst>
          </a:prstGeom>
          <a:solidFill>
            <a:srgbClr val="65BB48">
              <a:alpha val="87000"/>
            </a:srgbClr>
          </a:solidFill>
          <a:ln>
            <a:noFill/>
          </a:ln>
        </p:spPr>
        <p:style>
          <a:lnRef idx="0">
            <a:scrgbClr r="0" g="0" b="0"/>
          </a:lnRef>
          <a:fillRef idx="0">
            <a:scrgbClr r="0" g="0" b="0"/>
          </a:fillRef>
          <a:effectRef idx="0">
            <a:scrgbClr r="0" g="0" b="0"/>
          </a:effectRef>
          <a:fontRef idx="minor"/>
        </p:style>
      </p:sp>
      <p:sp>
        <p:nvSpPr>
          <p:cNvPr id="119" name="CustomShape 12"/>
          <p:cNvSpPr/>
          <p:nvPr/>
        </p:nvSpPr>
        <p:spPr>
          <a:xfrm>
            <a:off x="8553240" y="328320"/>
            <a:ext cx="585360" cy="585360"/>
          </a:xfrm>
          <a:prstGeom prst="ellipse">
            <a:avLst/>
          </a:prstGeom>
          <a:solidFill>
            <a:srgbClr val="F8BB00">
              <a:alpha val="87000"/>
            </a:srgbClr>
          </a:solidFill>
          <a:ln>
            <a:noFill/>
          </a:ln>
        </p:spPr>
        <p:style>
          <a:lnRef idx="0">
            <a:scrgbClr r="0" g="0" b="0"/>
          </a:lnRef>
          <a:fillRef idx="0">
            <a:scrgbClr r="0" g="0" b="0"/>
          </a:fillRef>
          <a:effectRef idx="0">
            <a:scrgbClr r="0" g="0" b="0"/>
          </a:effectRef>
          <a:fontRef idx="minor"/>
        </p:style>
      </p:sp>
      <p:sp>
        <p:nvSpPr>
          <p:cNvPr id="120" name="CustomShape 13"/>
          <p:cNvSpPr/>
          <p:nvPr/>
        </p:nvSpPr>
        <p:spPr>
          <a:xfrm>
            <a:off x="8876520" y="1187280"/>
            <a:ext cx="446760" cy="446760"/>
          </a:xfrm>
          <a:prstGeom prst="ellipse">
            <a:avLst/>
          </a:prstGeom>
          <a:solidFill>
            <a:srgbClr val="BBCD00">
              <a:alpha val="87000"/>
            </a:srgbClr>
          </a:solidFill>
          <a:ln>
            <a:noFill/>
          </a:ln>
        </p:spPr>
        <p:style>
          <a:lnRef idx="0">
            <a:scrgbClr r="0" g="0" b="0"/>
          </a:lnRef>
          <a:fillRef idx="0">
            <a:scrgbClr r="0" g="0" b="0"/>
          </a:fillRef>
          <a:effectRef idx="0">
            <a:scrgbClr r="0" g="0" b="0"/>
          </a:effectRef>
          <a:fontRef idx="minor"/>
        </p:style>
      </p:sp>
      <p:sp>
        <p:nvSpPr>
          <p:cNvPr id="121" name="CustomShape 14"/>
          <p:cNvSpPr/>
          <p:nvPr/>
        </p:nvSpPr>
        <p:spPr>
          <a:xfrm>
            <a:off x="8448840" y="224280"/>
            <a:ext cx="794160" cy="794160"/>
          </a:xfrm>
          <a:prstGeom prst="ellipse">
            <a:avLst/>
          </a:prstGeom>
          <a:noFill/>
          <a:ln w="9360">
            <a:solidFill>
              <a:srgbClr val="F8BB00"/>
            </a:solidFill>
            <a:prstDash val="dash"/>
            <a:round/>
          </a:ln>
        </p:spPr>
        <p:style>
          <a:lnRef idx="0">
            <a:scrgbClr r="0" g="0" b="0"/>
          </a:lnRef>
          <a:fillRef idx="0">
            <a:scrgbClr r="0" g="0" b="0"/>
          </a:fillRef>
          <a:effectRef idx="0">
            <a:scrgbClr r="0" g="0" b="0"/>
          </a:effectRef>
          <a:fontRef idx="minor"/>
        </p:style>
      </p:sp>
      <p:sp>
        <p:nvSpPr>
          <p:cNvPr id="122" name="CustomShape 15"/>
          <p:cNvSpPr/>
          <p:nvPr/>
        </p:nvSpPr>
        <p:spPr>
          <a:xfrm>
            <a:off x="100440" y="3830760"/>
            <a:ext cx="304560" cy="304560"/>
          </a:xfrm>
          <a:prstGeom prst="ellipse">
            <a:avLst/>
          </a:prstGeom>
          <a:solidFill>
            <a:srgbClr val="00D1C6">
              <a:alpha val="87000"/>
            </a:srgbClr>
          </a:solidFill>
          <a:ln>
            <a:noFill/>
          </a:ln>
        </p:spPr>
        <p:style>
          <a:lnRef idx="0">
            <a:scrgbClr r="0" g="0" b="0"/>
          </a:lnRef>
          <a:fillRef idx="0">
            <a:scrgbClr r="0" g="0" b="0"/>
          </a:fillRef>
          <a:effectRef idx="0">
            <a:scrgbClr r="0" g="0" b="0"/>
          </a:effectRef>
          <a:fontRef idx="minor"/>
        </p:style>
      </p:sp>
      <p:sp>
        <p:nvSpPr>
          <p:cNvPr id="123" name="PlaceHolder 16"/>
          <p:cNvSpPr>
            <a:spLocks noGrp="1"/>
          </p:cNvSpPr>
          <p:nvPr>
            <p:ph type="sldNum"/>
          </p:nvPr>
        </p:nvSpPr>
        <p:spPr>
          <a:xfrm>
            <a:off x="4337280" y="4751640"/>
            <a:ext cx="469440" cy="391320"/>
          </a:xfrm>
          <a:prstGeom prst="rect">
            <a:avLst/>
          </a:prstGeom>
        </p:spPr>
        <p:txBody>
          <a:bodyPr tIns="91440" bIns="91440">
            <a:noAutofit/>
          </a:bodyPr>
          <a:lstStyle/>
          <a:p>
            <a:pPr algn="ctr">
              <a:lnSpc>
                <a:spcPct val="100000"/>
              </a:lnSpc>
            </a:pPr>
            <a:fld id="{69094DC8-8BC4-4800-B6D4-88ECEDAF8D5A}" type="slidenum">
              <a:rPr lang="en-US" sz="1200" b="0" strike="noStrike" spc="-1">
                <a:solidFill>
                  <a:srgbClr val="A1BECC"/>
                </a:solidFill>
                <a:latin typeface="Nixie One"/>
                <a:ea typeface="Nixie One"/>
              </a:rPr>
              <a:t>‹#›</a:t>
            </a:fld>
            <a:endParaRPr lang="en-US" sz="1200" b="0" strike="noStrike" spc="-1">
              <a:latin typeface="Times New Roman"/>
            </a:endParaRPr>
          </a:p>
        </p:txBody>
      </p:sp>
      <p:sp>
        <p:nvSpPr>
          <p:cNvPr id="124" name="PlaceHolder 17"/>
          <p:cNvSpPr>
            <a:spLocks noGrp="1"/>
          </p:cNvSpPr>
          <p:nvPr>
            <p:ph type="title"/>
          </p:nvPr>
        </p:nvSpPr>
        <p:spPr>
          <a:xfrm>
            <a:off x="457200" y="205200"/>
            <a:ext cx="8229240" cy="858600"/>
          </a:xfrm>
          <a:prstGeom prst="rect">
            <a:avLst/>
          </a:prstGeom>
        </p:spPr>
        <p:txBody>
          <a:bodyPr lIns="0" tIns="0" rIns="0" bIns="0" anchor="ctr">
            <a:noAutofit/>
          </a:bodyPr>
          <a:lstStyle/>
          <a:p>
            <a:r>
              <a:rPr lang="en-US" sz="1400" b="0" strike="noStrike" spc="-1">
                <a:solidFill>
                  <a:srgbClr val="000000"/>
                </a:solidFill>
                <a:latin typeface="Arial"/>
              </a:rPr>
              <a:t>請按這裡編輯題名文字格式</a:t>
            </a:r>
          </a:p>
        </p:txBody>
      </p:sp>
      <p:sp>
        <p:nvSpPr>
          <p:cNvPr id="125" name="PlaceHolder 18"/>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請按這裡編輯大綱文字格式</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第二個大綱層次</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第三個大綱層次</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第四個大綱層次</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第五個大綱層次</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第六個大綱層次</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第七個大綱層次</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857" r:id="rId13"/>
    <p:sldLayoutId id="2147483858" r:id="rId14"/>
    <p:sldLayoutId id="2147483859" r:id="rId15"/>
    <p:sldLayoutId id="2147483862" r:id="rId16"/>
    <p:sldLayoutId id="2147483865" r:id="rId17"/>
    <p:sldLayoutId id="2147483866"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24.jp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27.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1.jp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70.jpg"/><Relationship Id="rId5" Type="http://schemas.openxmlformats.org/officeDocument/2006/relationships/image" Target="../media/image69.jpeg"/><Relationship Id="rId4" Type="http://schemas.openxmlformats.org/officeDocument/2006/relationships/image" Target="../media/image68.jpeg"/><Relationship Id="rId9"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9.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16.xml"/><Relationship Id="rId4" Type="http://schemas.openxmlformats.org/officeDocument/2006/relationships/image" Target="../media/image114.jp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extLst>
              <a:ext uri="{BEBA8EAE-BF5A-486C-A8C5-ECC9F3942E4B}">
                <a14:imgProps xmlns:a14="http://schemas.microsoft.com/office/drawing/2010/main">
                  <a14:imgLayer r:embed="rId3">
                    <a14:imgEffect>
                      <a14:colorTemperature colorTemp="8837"/>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4">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84177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妝模作漾</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705101"/>
            <a:ext cx="9144000" cy="727528"/>
          </a:xfrm>
        </p:spPr>
        <p:txBody>
          <a:bodyPr>
            <a:normAutofit/>
          </a:bodyPr>
          <a:lstStyle/>
          <a:p>
            <a:r>
              <a:rPr lang="zh-TW" altLang="en-US" sz="1500" dirty="0"/>
              <a:t>組員 ｜ 邱沛寰  林祥偉  陳怡霖  賴致傑  鄭潔姒  張元宇  周柏帆</a:t>
            </a:r>
            <a:endParaRPr lang="en-US" altLang="zh-TW" sz="1500" dirty="0"/>
          </a:p>
          <a:p>
            <a:pPr algn="l"/>
            <a:r>
              <a:rPr lang="zh-TW" altLang="en-US" sz="1500" dirty="0"/>
              <a:t>　　　　　　　    指導老師 ｜ 蔡政廷  蔡昀翰  施丞優  郭惠民</a:t>
            </a:r>
          </a:p>
        </p:txBody>
      </p:sp>
    </p:spTree>
    <p:extLst>
      <p:ext uri="{BB962C8B-B14F-4D97-AF65-F5344CB8AC3E}">
        <p14:creationId xmlns:p14="http://schemas.microsoft.com/office/powerpoint/2010/main" val="2219960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功能介紹</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10</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5" name="圖片 4">
            <a:extLst>
              <a:ext uri="{FF2B5EF4-FFF2-40B4-BE49-F238E27FC236}">
                <a16:creationId xmlns:a16="http://schemas.microsoft.com/office/drawing/2014/main" id="{B385BA3B-9946-4C66-8FAD-408B9784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72" y="1001459"/>
            <a:ext cx="3390255" cy="2841210"/>
          </a:xfrm>
          <a:prstGeom prst="rect">
            <a:avLst/>
          </a:prstGeom>
        </p:spPr>
      </p:pic>
    </p:spTree>
    <p:extLst>
      <p:ext uri="{BB962C8B-B14F-4D97-AF65-F5344CB8AC3E}">
        <p14:creationId xmlns:p14="http://schemas.microsoft.com/office/powerpoint/2010/main" val="51338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功能介紹</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11</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5" name="圖片 4">
            <a:extLst>
              <a:ext uri="{FF2B5EF4-FFF2-40B4-BE49-F238E27FC236}">
                <a16:creationId xmlns:a16="http://schemas.microsoft.com/office/drawing/2014/main" id="{B385BA3B-9946-4C66-8FAD-408B9784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72" y="1001459"/>
            <a:ext cx="3390255" cy="2841210"/>
          </a:xfrm>
          <a:prstGeom prst="rect">
            <a:avLst/>
          </a:prstGeom>
        </p:spPr>
      </p:pic>
    </p:spTree>
    <p:extLst>
      <p:ext uri="{BB962C8B-B14F-4D97-AF65-F5344CB8AC3E}">
        <p14:creationId xmlns:p14="http://schemas.microsoft.com/office/powerpoint/2010/main" val="2607018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299845" y="387169"/>
            <a:ext cx="6534000" cy="614290"/>
          </a:xfrm>
          <a:prstGeom prst="rect">
            <a:avLst/>
          </a:prstGeom>
          <a:noFill/>
          <a:ln>
            <a:noFill/>
          </a:ln>
        </p:spPr>
        <p:txBody>
          <a:bodyPr tIns="91440" bIns="91440" anchor="b">
            <a:noAutofit/>
          </a:bodyPr>
          <a:lstStyle/>
          <a:p>
            <a:r>
              <a:rPr lang="zh-TW" altLang="en-US" sz="3000" spc="-1" dirty="0">
                <a:solidFill>
                  <a:srgbClr val="000000"/>
                </a:solidFill>
              </a:rPr>
              <a:t>專題架構</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12</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15" name="圖片 14">
            <a:extLst>
              <a:ext uri="{FF2B5EF4-FFF2-40B4-BE49-F238E27FC236}">
                <a16:creationId xmlns:a16="http://schemas.microsoft.com/office/drawing/2014/main" id="{0A6B04E8-A8B2-43CF-A05F-2DB64586A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203" y="1043276"/>
            <a:ext cx="5835710" cy="3078084"/>
          </a:xfrm>
          <a:prstGeom prst="rect">
            <a:avLst/>
          </a:prstGeom>
        </p:spPr>
      </p:pic>
      <p:pic>
        <p:nvPicPr>
          <p:cNvPr id="16" name="圖片 15">
            <a:extLst>
              <a:ext uri="{FF2B5EF4-FFF2-40B4-BE49-F238E27FC236}">
                <a16:creationId xmlns:a16="http://schemas.microsoft.com/office/drawing/2014/main" id="{CA977404-9133-45BD-91E1-B8F65C857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519" y="2944806"/>
            <a:ext cx="1514326" cy="912990"/>
          </a:xfrm>
          <a:prstGeom prst="rect">
            <a:avLst/>
          </a:prstGeom>
        </p:spPr>
      </p:pic>
    </p:spTree>
    <p:extLst>
      <p:ext uri="{BB962C8B-B14F-4D97-AF65-F5344CB8AC3E}">
        <p14:creationId xmlns:p14="http://schemas.microsoft.com/office/powerpoint/2010/main" val="298673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前端設計</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報告人｜邱沛寰</a:t>
            </a:r>
          </a:p>
        </p:txBody>
      </p:sp>
    </p:spTree>
    <p:extLst>
      <p:ext uri="{BB962C8B-B14F-4D97-AF65-F5344CB8AC3E}">
        <p14:creationId xmlns:p14="http://schemas.microsoft.com/office/powerpoint/2010/main" val="39401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Why Django?</a:t>
            </a:r>
            <a:endParaRPr lang="zh-TW" altLang="en-US" sz="3000" spc="-1" dirty="0">
              <a:solidFill>
                <a:srgbClr val="000000"/>
              </a:solidFill>
            </a:endParaRP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14</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7" name="TextShape 1">
            <a:extLst>
              <a:ext uri="{FF2B5EF4-FFF2-40B4-BE49-F238E27FC236}">
                <a16:creationId xmlns:a16="http://schemas.microsoft.com/office/drawing/2014/main" id="{93550026-D3F8-4D77-89BC-7F4030C3F33C}"/>
              </a:ext>
            </a:extLst>
          </p:cNvPr>
          <p:cNvSpPr txBox="1"/>
          <p:nvPr/>
        </p:nvSpPr>
        <p:spPr>
          <a:xfrm>
            <a:off x="1171787" y="1194615"/>
            <a:ext cx="6534000" cy="614290"/>
          </a:xfrm>
          <a:prstGeom prst="rect">
            <a:avLst/>
          </a:prstGeom>
          <a:noFill/>
          <a:ln>
            <a:noFill/>
          </a:ln>
        </p:spPr>
        <p:txBody>
          <a:bodyPr tIns="91440" bIns="91440" anchor="b">
            <a:noAutofit/>
          </a:bodyPr>
          <a:lstStyle/>
          <a:p>
            <a:r>
              <a:rPr lang="en-US" altLang="zh-TW" sz="1400" spc="-1" dirty="0">
                <a:solidFill>
                  <a:srgbClr val="000000"/>
                </a:solidFill>
              </a:rPr>
              <a:t>MTV</a:t>
            </a:r>
            <a:r>
              <a:rPr lang="zh-TW" altLang="en-US" sz="1400" spc="-1" dirty="0">
                <a:solidFill>
                  <a:srgbClr val="000000"/>
                </a:solidFill>
              </a:rPr>
              <a:t>架構 </a:t>
            </a:r>
            <a:r>
              <a:rPr lang="en-US" altLang="zh-TW" sz="1400" spc="-1" dirty="0">
                <a:solidFill>
                  <a:srgbClr val="000000"/>
                </a:solidFill>
              </a:rPr>
              <a:t>(Models, Templates, Views)</a:t>
            </a:r>
          </a:p>
        </p:txBody>
      </p:sp>
      <p:sp>
        <p:nvSpPr>
          <p:cNvPr id="19" name="TextShape 2">
            <a:extLst>
              <a:ext uri="{FF2B5EF4-FFF2-40B4-BE49-F238E27FC236}">
                <a16:creationId xmlns:a16="http://schemas.microsoft.com/office/drawing/2014/main" id="{7FBE29C2-3F1F-468B-8EBB-73F5CE3F349C}"/>
              </a:ext>
            </a:extLst>
          </p:cNvPr>
          <p:cNvSpPr txBox="1"/>
          <p:nvPr/>
        </p:nvSpPr>
        <p:spPr>
          <a:xfrm>
            <a:off x="5181599" y="1429658"/>
            <a:ext cx="2790613" cy="2725668"/>
          </a:xfrm>
          <a:prstGeom prst="rect">
            <a:avLst/>
          </a:prstGeom>
          <a:noFill/>
          <a:ln>
            <a:noFill/>
          </a:ln>
        </p:spPr>
        <p:txBody>
          <a:bodyPr tIns="91440" bIns="91440">
            <a:noAutofit/>
          </a:bodyPr>
          <a:lstStyle/>
          <a:p>
            <a:pPr>
              <a:lnSpc>
                <a:spcPts val="2000"/>
              </a:lnSpc>
              <a:spcBef>
                <a:spcPts val="601"/>
              </a:spcBef>
            </a:pPr>
            <a:r>
              <a:rPr lang="en-US" sz="1400" b="1" strike="noStrike" spc="-1" dirty="0" err="1">
                <a:latin typeface="Varela Round"/>
                <a:ea typeface="Varela Round"/>
              </a:rPr>
              <a:t>大而不雜</a:t>
            </a:r>
            <a:endParaRPr lang="en-US" sz="1400" b="0" strike="noStrike" spc="-1" dirty="0">
              <a:latin typeface="Arial"/>
            </a:endParaRPr>
          </a:p>
          <a:p>
            <a:pPr>
              <a:lnSpc>
                <a:spcPts val="2000"/>
              </a:lnSpc>
              <a:spcBef>
                <a:spcPts val="601"/>
              </a:spcBef>
            </a:pPr>
            <a:r>
              <a:rPr lang="en-US" sz="1400" b="0" strike="noStrike" spc="-1" dirty="0" err="1">
                <a:latin typeface="Varela Round"/>
                <a:ea typeface="Varela Round"/>
              </a:rPr>
              <a:t>將程式間清楚切開</a:t>
            </a:r>
            <a:r>
              <a:rPr lang="zh-TW" altLang="en-US" sz="1400" b="0" strike="noStrike" spc="-1" dirty="0">
                <a:latin typeface="Varela Round"/>
                <a:ea typeface="Varela Round"/>
              </a:rPr>
              <a:t>，</a:t>
            </a:r>
            <a:r>
              <a:rPr lang="en-US" sz="1400" b="0" strike="noStrike" spc="-1" dirty="0" err="1">
                <a:latin typeface="Varela Round"/>
                <a:ea typeface="Varela Round"/>
              </a:rPr>
              <a:t>避免糾結在一起的義大利麵程式碼</a:t>
            </a:r>
            <a:r>
              <a:rPr lang="en-US" sz="1400" b="0" strike="noStrike" spc="-1" dirty="0">
                <a:latin typeface="Varela Round"/>
                <a:ea typeface="Varela Round"/>
              </a:rPr>
              <a:t> (spaghetti code) </a:t>
            </a:r>
            <a:r>
              <a:rPr lang="en-US" sz="1400" b="0" strike="noStrike" spc="-1" dirty="0" err="1">
                <a:latin typeface="Varela Round"/>
                <a:ea typeface="Varela Round"/>
              </a:rPr>
              <a:t>問題，讓每個階層獨立運作</a:t>
            </a:r>
            <a:r>
              <a:rPr lang="zh-TW" altLang="en-US" sz="1400" spc="-1" dirty="0">
                <a:latin typeface="Varela Round"/>
                <a:ea typeface="Varela Round"/>
              </a:rPr>
              <a:t>，</a:t>
            </a:r>
            <a:r>
              <a:rPr lang="en-US" sz="1400" b="0" strike="noStrike" spc="-1" dirty="0" err="1">
                <a:latin typeface="Varela Round"/>
                <a:ea typeface="Varela Round"/>
              </a:rPr>
              <a:t>獨立維護</a:t>
            </a:r>
            <a:r>
              <a:rPr lang="zh-TW" altLang="en-US" sz="1400" spc="-1" dirty="0">
                <a:latin typeface="Varela Round"/>
                <a:ea typeface="Varela Round"/>
              </a:rPr>
              <a:t>！</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Varela Round"/>
                <a:ea typeface="Varela Round"/>
              </a:rPr>
              <a:t>有效分工</a:t>
            </a:r>
            <a:r>
              <a:rPr lang="zh-TW" altLang="en-US" sz="1400" spc="-1" dirty="0">
                <a:latin typeface="Varela Round"/>
                <a:ea typeface="Varela Round"/>
              </a:rPr>
              <a:t>，</a:t>
            </a:r>
            <a:r>
              <a:rPr lang="en-US" sz="1400" b="0" strike="noStrike" spc="-1" dirty="0" err="1">
                <a:latin typeface="Varela Round"/>
                <a:ea typeface="Varela Round"/>
              </a:rPr>
              <a:t>獨立測試</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Varela Round"/>
                <a:ea typeface="Varela Round"/>
              </a:rPr>
              <a:t>資料庫連結</a:t>
            </a:r>
            <a:r>
              <a:rPr lang="zh-TW" altLang="en-US" sz="1400" spc="-1" dirty="0">
                <a:latin typeface="Varela Round"/>
                <a:ea typeface="Varela Round"/>
              </a:rPr>
              <a:t>，</a:t>
            </a:r>
            <a:r>
              <a:rPr lang="en-US" sz="1400" b="0" strike="noStrike" spc="-1" dirty="0" err="1">
                <a:latin typeface="Varela Round"/>
                <a:ea typeface="Varela Round"/>
              </a:rPr>
              <a:t>設定容易</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Varela Round"/>
                <a:ea typeface="Varela Round"/>
              </a:rPr>
              <a:t>可大可小</a:t>
            </a:r>
            <a:r>
              <a:rPr lang="zh-TW" altLang="en-US" sz="1400" b="0" strike="noStrike" spc="-1" dirty="0">
                <a:latin typeface="Varela Round"/>
                <a:ea typeface="Varela Round"/>
              </a:rPr>
              <a:t>，</a:t>
            </a:r>
            <a:r>
              <a:rPr lang="en-US" sz="1400" b="0" strike="noStrike" spc="-1" dirty="0" err="1">
                <a:latin typeface="Varela Round"/>
                <a:ea typeface="Varela Round"/>
              </a:rPr>
              <a:t>系統化管理</a:t>
            </a:r>
            <a:endParaRPr lang="en-US" sz="1400" b="0" strike="noStrike" spc="-1" dirty="0">
              <a:latin typeface="Arial"/>
            </a:endParaRPr>
          </a:p>
          <a:p>
            <a:pPr>
              <a:lnSpc>
                <a:spcPct val="100000"/>
              </a:lnSpc>
              <a:spcBef>
                <a:spcPts val="601"/>
              </a:spcBef>
            </a:pPr>
            <a:endParaRPr lang="en-US" sz="1800" b="0" strike="noStrike" spc="-1" dirty="0">
              <a:solidFill>
                <a:srgbClr val="000000"/>
              </a:solidFill>
              <a:latin typeface="Arial"/>
            </a:endParaRPr>
          </a:p>
        </p:txBody>
      </p:sp>
      <p:pic>
        <p:nvPicPr>
          <p:cNvPr id="20" name="圖片 19">
            <a:extLst>
              <a:ext uri="{FF2B5EF4-FFF2-40B4-BE49-F238E27FC236}">
                <a16:creationId xmlns:a16="http://schemas.microsoft.com/office/drawing/2014/main" id="{0FDD13F9-1EEF-423F-B58D-DC6013FF8DF8}"/>
              </a:ext>
            </a:extLst>
          </p:cNvPr>
          <p:cNvPicPr/>
          <p:nvPr/>
        </p:nvPicPr>
        <p:blipFill>
          <a:blip r:embed="rId3"/>
          <a:stretch/>
        </p:blipFill>
        <p:spPr>
          <a:xfrm>
            <a:off x="1171787" y="2002061"/>
            <a:ext cx="3494555" cy="2018970"/>
          </a:xfrm>
          <a:prstGeom prst="rect">
            <a:avLst/>
          </a:prstGeom>
          <a:ln>
            <a:noFill/>
          </a:ln>
        </p:spPr>
      </p:pic>
    </p:spTree>
    <p:extLst>
      <p:ext uri="{BB962C8B-B14F-4D97-AF65-F5344CB8AC3E}">
        <p14:creationId xmlns:p14="http://schemas.microsoft.com/office/powerpoint/2010/main" val="248454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15</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16" name="圖片 15">
            <a:extLst>
              <a:ext uri="{FF2B5EF4-FFF2-40B4-BE49-F238E27FC236}">
                <a16:creationId xmlns:a16="http://schemas.microsoft.com/office/drawing/2014/main" id="{D6A63BEF-129C-4CA5-A252-AF70FE538885}"/>
              </a:ext>
            </a:extLst>
          </p:cNvPr>
          <p:cNvPicPr/>
          <p:nvPr/>
        </p:nvPicPr>
        <p:blipFill>
          <a:blip r:embed="rId3"/>
          <a:stretch/>
        </p:blipFill>
        <p:spPr>
          <a:xfrm>
            <a:off x="4083671" y="518604"/>
            <a:ext cx="4020535" cy="3756218"/>
          </a:xfrm>
          <a:prstGeom prst="rect">
            <a:avLst/>
          </a:prstGeom>
          <a:ln>
            <a:noFill/>
          </a:ln>
        </p:spPr>
      </p:pic>
      <p:sp>
        <p:nvSpPr>
          <p:cNvPr id="21" name="TextShape 2">
            <a:extLst>
              <a:ext uri="{FF2B5EF4-FFF2-40B4-BE49-F238E27FC236}">
                <a16:creationId xmlns:a16="http://schemas.microsoft.com/office/drawing/2014/main" id="{52BA84EA-887A-4376-AC3D-29EFF9E4A83E}"/>
              </a:ext>
            </a:extLst>
          </p:cNvPr>
          <p:cNvSpPr txBox="1"/>
          <p:nvPr/>
        </p:nvSpPr>
        <p:spPr>
          <a:xfrm>
            <a:off x="1341119" y="674460"/>
            <a:ext cx="2333413" cy="2959785"/>
          </a:xfrm>
          <a:prstGeom prst="rect">
            <a:avLst/>
          </a:prstGeom>
          <a:noFill/>
          <a:ln>
            <a:noFill/>
          </a:ln>
        </p:spPr>
        <p:txBody>
          <a:bodyPr wrap="square" lIns="0" tIns="0" rIns="0" bIns="0" anchor="ctr">
            <a:spAutoFit/>
          </a:bodyPr>
          <a:lstStyle/>
          <a:p>
            <a:pPr>
              <a:lnSpc>
                <a:spcPct val="100000"/>
              </a:lnSpc>
              <a:spcBef>
                <a:spcPts val="601"/>
              </a:spcBef>
            </a:pPr>
            <a:endParaRPr lang="en-US" sz="3200" b="0" strike="noStrike" spc="-1" dirty="0">
              <a:latin typeface="Arial"/>
            </a:endParaRPr>
          </a:p>
          <a:p>
            <a:pPr>
              <a:lnSpc>
                <a:spcPct val="100000"/>
              </a:lnSpc>
              <a:spcBef>
                <a:spcPts val="601"/>
              </a:spcBef>
            </a:pPr>
            <a:endParaRPr lang="en-US" sz="3200" b="0" strike="noStrike" spc="-1" dirty="0">
              <a:latin typeface="Arial"/>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mn-ea"/>
              </a:rPr>
              <a:t>有效分工</a:t>
            </a:r>
            <a:r>
              <a:rPr lang="zh-TW" altLang="en-US" sz="1400" b="0" strike="noStrike" spc="-1" dirty="0">
                <a:latin typeface="+mn-ea"/>
              </a:rPr>
              <a:t>，</a:t>
            </a:r>
            <a:r>
              <a:rPr lang="en-US" sz="1400" b="0" strike="noStrike" spc="-1" dirty="0" err="1">
                <a:latin typeface="+mn-ea"/>
              </a:rPr>
              <a:t>獨立測試</a:t>
            </a:r>
            <a:endParaRPr lang="en-US" sz="1400" b="0" strike="noStrike" spc="-1" dirty="0">
              <a:latin typeface="+mn-ea"/>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mn-ea"/>
              </a:rPr>
              <a:t>資料庫連結</a:t>
            </a:r>
            <a:r>
              <a:rPr lang="zh-TW" altLang="en-US" sz="1400" spc="-1" dirty="0">
                <a:latin typeface="+mn-ea"/>
              </a:rPr>
              <a:t>、</a:t>
            </a:r>
            <a:r>
              <a:rPr lang="en-US" sz="1400" b="0" strike="noStrike" spc="-1" dirty="0" err="1">
                <a:latin typeface="+mn-ea"/>
              </a:rPr>
              <a:t>網頁連結都只要簡單設定</a:t>
            </a:r>
            <a:endParaRPr lang="en-US" sz="1400" b="0" strike="noStrike" spc="-1" dirty="0">
              <a:latin typeface="+mn-ea"/>
            </a:endParaRPr>
          </a:p>
          <a:p>
            <a:pPr marL="230400" indent="-230400">
              <a:lnSpc>
                <a:spcPts val="2000"/>
              </a:lnSpc>
              <a:spcBef>
                <a:spcPts val="601"/>
              </a:spcBef>
              <a:buClr>
                <a:srgbClr val="000000"/>
              </a:buClr>
              <a:buSzPct val="45000"/>
              <a:buFont typeface="Wingdings" charset="2"/>
              <a:buChar char=""/>
            </a:pPr>
            <a:r>
              <a:rPr lang="en-US" sz="1400" b="0" strike="noStrike" spc="-1" dirty="0" err="1">
                <a:latin typeface="+mn-ea"/>
              </a:rPr>
              <a:t>專案規模可大可小</a:t>
            </a:r>
            <a:r>
              <a:rPr lang="zh-TW" altLang="en-US" sz="1400" b="0" strike="noStrike" spc="-1" dirty="0">
                <a:latin typeface="+mn-ea"/>
              </a:rPr>
              <a:t>，</a:t>
            </a:r>
            <a:r>
              <a:rPr lang="en-US" sz="1400" b="0" strike="noStrike" spc="-1" dirty="0" err="1">
                <a:latin typeface="+mn-ea"/>
              </a:rPr>
              <a:t>模組化管理</a:t>
            </a:r>
            <a:endParaRPr lang="en-US" sz="1400" b="0" strike="noStrike" spc="-1" dirty="0">
              <a:latin typeface="+mn-ea"/>
            </a:endParaRPr>
          </a:p>
          <a:p>
            <a:pPr>
              <a:lnSpc>
                <a:spcPct val="100000"/>
              </a:lnSpc>
              <a:spcBef>
                <a:spcPts val="601"/>
              </a:spcBef>
            </a:pPr>
            <a:endParaRPr lang="en-US" sz="2000" b="0" strike="noStrike" spc="-1" dirty="0">
              <a:latin typeface="Arial"/>
            </a:endParaRPr>
          </a:p>
        </p:txBody>
      </p:sp>
    </p:spTree>
    <p:extLst>
      <p:ext uri="{BB962C8B-B14F-4D97-AF65-F5344CB8AC3E}">
        <p14:creationId xmlns:p14="http://schemas.microsoft.com/office/powerpoint/2010/main" val="95297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Why Line Chatbot?</a:t>
            </a:r>
            <a:endParaRPr lang="zh-TW" altLang="en-US" sz="3000" spc="-1" dirty="0">
              <a:solidFill>
                <a:srgbClr val="000000"/>
              </a:solidFill>
            </a:endParaRP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678213"/>
            <a:ext cx="6800425" cy="1711425"/>
          </a:xfrm>
          <a:prstGeom prst="rect">
            <a:avLst/>
          </a:prstGeom>
          <a:noFill/>
          <a:ln>
            <a:noFill/>
          </a:ln>
        </p:spPr>
        <p:txBody>
          <a:bodyPr tIns="91440" bIns="91440">
            <a:noAutofit/>
          </a:bodyPr>
          <a:lstStyle/>
          <a:p>
            <a:pPr>
              <a:lnSpc>
                <a:spcPts val="2000"/>
              </a:lnSpc>
              <a:spcBef>
                <a:spcPts val="601"/>
              </a:spcBef>
            </a:pPr>
            <a:r>
              <a:rPr lang="zh-TW" altLang="en-US" sz="1400" b="1" strike="noStrike" spc="-1" dirty="0">
                <a:latin typeface="Varela Round"/>
              </a:rPr>
              <a:t>優勢</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zh-TW" altLang="en-US" sz="1400" spc="-1" dirty="0"/>
              <a:t>依附在通訊軟體，使用者不用安裝不用註冊</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zh-TW" altLang="en-US" sz="1400" spc="-1" dirty="0"/>
              <a:t>帶給使用者比網頁或 </a:t>
            </a:r>
            <a:r>
              <a:rPr lang="en-US" altLang="zh-TW" sz="1400" spc="-1" dirty="0"/>
              <a:t>APP</a:t>
            </a:r>
            <a:r>
              <a:rPr lang="zh-TW" altLang="en-US" sz="1400" spc="-1" dirty="0"/>
              <a:t> 更親切的使用習慣</a:t>
            </a:r>
            <a:endParaRPr lang="en-US" sz="1400" b="0" strike="noStrike" spc="-1" dirty="0">
              <a:latin typeface="Arial"/>
            </a:endParaRPr>
          </a:p>
          <a:p>
            <a:pPr marL="230400" indent="-230400">
              <a:lnSpc>
                <a:spcPts val="2000"/>
              </a:lnSpc>
              <a:spcBef>
                <a:spcPts val="601"/>
              </a:spcBef>
              <a:buClr>
                <a:srgbClr val="000000"/>
              </a:buClr>
              <a:buSzPct val="45000"/>
              <a:buFont typeface="Wingdings" charset="2"/>
              <a:buChar char=""/>
            </a:pPr>
            <a:r>
              <a:rPr lang="zh-TW" altLang="en-US" sz="1400" spc="-1" dirty="0">
                <a:latin typeface="Varela Round"/>
                <a:ea typeface="Varela Round"/>
              </a:rPr>
              <a:t>類似於此次時程短且功能較精簡的專案開發，</a:t>
            </a:r>
            <a:r>
              <a:rPr lang="en-US" altLang="zh-TW" sz="1400" spc="-1" dirty="0">
                <a:latin typeface="Varela Round"/>
                <a:ea typeface="Varela Round"/>
              </a:rPr>
              <a:t>Line </a:t>
            </a:r>
            <a:r>
              <a:rPr lang="zh-TW" altLang="en-US" sz="1400" spc="-1" dirty="0">
                <a:latin typeface="Varela Round"/>
                <a:ea typeface="Varela Round"/>
              </a:rPr>
              <a:t>提供足夠使用的功能介面</a:t>
            </a:r>
            <a:endParaRPr lang="en-US" sz="1800" b="0" strike="noStrike" spc="-1" dirty="0">
              <a:solidFill>
                <a:srgbClr val="000000"/>
              </a:solidFill>
              <a:latin typeface="Arial"/>
            </a:endParaRPr>
          </a:p>
        </p:txBody>
      </p:sp>
    </p:spTree>
    <p:extLst>
      <p:ext uri="{BB962C8B-B14F-4D97-AF65-F5344CB8AC3E}">
        <p14:creationId xmlns:p14="http://schemas.microsoft.com/office/powerpoint/2010/main" val="171699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17</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8188"/>
            <a:ext cx="6800425" cy="387799"/>
          </a:xfrm>
          <a:prstGeom prst="rect">
            <a:avLst/>
          </a:prstGeom>
          <a:noFill/>
          <a:ln>
            <a:noFill/>
          </a:ln>
        </p:spPr>
        <p:txBody>
          <a:bodyPr tIns="91440" bIns="91440">
            <a:noAutofit/>
          </a:bodyPr>
          <a:lstStyle/>
          <a:p>
            <a:pPr>
              <a:lnSpc>
                <a:spcPts val="2000"/>
              </a:lnSpc>
              <a:spcBef>
                <a:spcPts val="601"/>
              </a:spcBef>
            </a:pPr>
            <a:r>
              <a:rPr lang="zh-TW" altLang="en-US" sz="1400" spc="-1" dirty="0">
                <a:solidFill>
                  <a:srgbClr val="000000"/>
                </a:solidFill>
                <a:latin typeface="Arial"/>
              </a:rPr>
              <a:t>問題一：推薦軟體必須個人化，卻沒有註冊系統？ </a:t>
            </a:r>
            <a:endParaRPr lang="en-US" sz="14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45551547-CFB6-4165-A0C0-86EE696FCBDE}"/>
              </a:ext>
            </a:extLst>
          </p:cNvPr>
          <p:cNvPicPr/>
          <p:nvPr/>
        </p:nvPicPr>
        <p:blipFill>
          <a:blip r:embed="rId3"/>
          <a:stretch/>
        </p:blipFill>
        <p:spPr>
          <a:xfrm>
            <a:off x="1889760" y="1290515"/>
            <a:ext cx="5509457" cy="2851526"/>
          </a:xfrm>
          <a:prstGeom prst="rect">
            <a:avLst/>
          </a:prstGeom>
          <a:ln>
            <a:noFill/>
          </a:ln>
        </p:spPr>
      </p:pic>
    </p:spTree>
    <p:extLst>
      <p:ext uri="{BB962C8B-B14F-4D97-AF65-F5344CB8AC3E}">
        <p14:creationId xmlns:p14="http://schemas.microsoft.com/office/powerpoint/2010/main" val="4266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18</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5236349" y="1823301"/>
            <a:ext cx="2699172" cy="994255"/>
          </a:xfrm>
          <a:prstGeom prst="rect">
            <a:avLst/>
          </a:prstGeom>
          <a:noFill/>
          <a:ln>
            <a:noFill/>
          </a:ln>
        </p:spPr>
        <p:txBody>
          <a:bodyPr tIns="91440" bIns="91440">
            <a:noAutofit/>
          </a:bodyPr>
          <a:lstStyle/>
          <a:p>
            <a:pPr>
              <a:lnSpc>
                <a:spcPts val="2000"/>
              </a:lnSpc>
              <a:spcBef>
                <a:spcPts val="601"/>
              </a:spcBef>
            </a:pPr>
            <a:r>
              <a:rPr lang="zh-TW" altLang="en-US" sz="1400" spc="-1" dirty="0">
                <a:latin typeface="Arial"/>
              </a:rPr>
              <a:t>問題</a:t>
            </a:r>
            <a:r>
              <a:rPr lang="zh-TW" altLang="en-US" sz="1400" spc="-1" dirty="0"/>
              <a:t>二：儲存了使用者 </a:t>
            </a:r>
            <a:r>
              <a:rPr lang="en-US" altLang="zh-TW" sz="1400" spc="-1" dirty="0"/>
              <a:t>ID</a:t>
            </a:r>
            <a:r>
              <a:rPr lang="zh-TW" altLang="en-US" sz="1400" spc="-1" dirty="0"/>
              <a:t>，也記錄了使用者行為，但是我們的需求，不只是文字</a:t>
            </a:r>
            <a:r>
              <a:rPr lang="zh-TW" altLang="en-US" sz="1400" dirty="0">
                <a:latin typeface="arial" panose="020B0604020202020204" pitchFamily="34" charset="0"/>
              </a:rPr>
              <a:t>⋯⋯</a:t>
            </a:r>
            <a:endParaRPr lang="en-US" altLang="zh-TW" sz="1400" spc="-1" dirty="0"/>
          </a:p>
        </p:txBody>
      </p:sp>
      <p:pic>
        <p:nvPicPr>
          <p:cNvPr id="16" name="圖片 15">
            <a:extLst>
              <a:ext uri="{FF2B5EF4-FFF2-40B4-BE49-F238E27FC236}">
                <a16:creationId xmlns:a16="http://schemas.microsoft.com/office/drawing/2014/main" id="{B8F40399-4B6A-43B3-956F-80E0901D3E2B}"/>
              </a:ext>
            </a:extLst>
          </p:cNvPr>
          <p:cNvPicPr/>
          <p:nvPr/>
        </p:nvPicPr>
        <p:blipFill>
          <a:blip r:embed="rId3"/>
          <a:stretch/>
        </p:blipFill>
        <p:spPr>
          <a:xfrm>
            <a:off x="1397839" y="391887"/>
            <a:ext cx="3533426" cy="3857085"/>
          </a:xfrm>
          <a:prstGeom prst="rect">
            <a:avLst/>
          </a:prstGeom>
          <a:ln>
            <a:noFill/>
          </a:ln>
        </p:spPr>
      </p:pic>
    </p:spTree>
    <p:extLst>
      <p:ext uri="{BB962C8B-B14F-4D97-AF65-F5344CB8AC3E}">
        <p14:creationId xmlns:p14="http://schemas.microsoft.com/office/powerpoint/2010/main" val="113653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19</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15" name="圖片 14">
            <a:extLst>
              <a:ext uri="{FF2B5EF4-FFF2-40B4-BE49-F238E27FC236}">
                <a16:creationId xmlns:a16="http://schemas.microsoft.com/office/drawing/2014/main" id="{92E809C7-B05E-4460-AA91-E71380BB03A3}"/>
              </a:ext>
            </a:extLst>
          </p:cNvPr>
          <p:cNvPicPr/>
          <p:nvPr/>
        </p:nvPicPr>
        <p:blipFill>
          <a:blip r:embed="rId3"/>
          <a:stretch/>
        </p:blipFill>
        <p:spPr>
          <a:xfrm>
            <a:off x="1949281" y="1380556"/>
            <a:ext cx="5584102" cy="2761485"/>
          </a:xfrm>
          <a:prstGeom prst="rect">
            <a:avLst/>
          </a:prstGeom>
          <a:ln>
            <a:noFill/>
          </a:ln>
        </p:spPr>
      </p:pic>
      <p:sp>
        <p:nvSpPr>
          <p:cNvPr id="17" name="TextShape 2">
            <a:extLst>
              <a:ext uri="{FF2B5EF4-FFF2-40B4-BE49-F238E27FC236}">
                <a16:creationId xmlns:a16="http://schemas.microsoft.com/office/drawing/2014/main" id="{580C1920-41A5-4592-A96C-040A47F4610D}"/>
              </a:ext>
            </a:extLst>
          </p:cNvPr>
          <p:cNvSpPr txBox="1"/>
          <p:nvPr/>
        </p:nvSpPr>
        <p:spPr>
          <a:xfrm>
            <a:off x="1171788" y="758188"/>
            <a:ext cx="6800425" cy="387799"/>
          </a:xfrm>
          <a:prstGeom prst="rect">
            <a:avLst/>
          </a:prstGeom>
          <a:noFill/>
          <a:ln>
            <a:noFill/>
          </a:ln>
        </p:spPr>
        <p:txBody>
          <a:bodyPr tIns="91440" bIns="91440">
            <a:noAutofit/>
          </a:bodyPr>
          <a:lstStyle/>
          <a:p>
            <a:pPr>
              <a:lnSpc>
                <a:spcPts val="2000"/>
              </a:lnSpc>
              <a:spcBef>
                <a:spcPts val="601"/>
              </a:spcBef>
            </a:pPr>
            <a:r>
              <a:rPr lang="zh-TW" altLang="en-US" sz="1400" spc="-1" dirty="0">
                <a:solidFill>
                  <a:srgbClr val="000000"/>
                </a:solidFill>
                <a:latin typeface="Arial"/>
              </a:rPr>
              <a:t>問題三：問答式設計，該如何可能？</a:t>
            </a:r>
            <a:endParaRPr lang="en-US" sz="1400" b="0" strike="noStrike" spc="-1" dirty="0">
              <a:solidFill>
                <a:srgbClr val="000000"/>
              </a:solidFill>
              <a:latin typeface="Arial"/>
            </a:endParaRPr>
          </a:p>
        </p:txBody>
      </p:sp>
    </p:spTree>
    <p:extLst>
      <p:ext uri="{BB962C8B-B14F-4D97-AF65-F5344CB8AC3E}">
        <p14:creationId xmlns:p14="http://schemas.microsoft.com/office/powerpoint/2010/main" val="413183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a:lnSpc>
                <a:spcPct val="100000"/>
              </a:lnSpc>
            </a:pPr>
            <a:r>
              <a:rPr lang="zh-TW" altLang="en-US" sz="3000" spc="-1" dirty="0">
                <a:latin typeface="微軟正黑體" panose="020B0604030504040204" pitchFamily="34" charset="-120"/>
                <a:ea typeface="微軟正黑體" panose="020B0604030504040204" pitchFamily="34" charset="-120"/>
              </a:rPr>
              <a:t>成員及分工</a:t>
            </a:r>
            <a:endParaRPr lang="en-US" sz="3000" b="0" strike="noStrike" spc="-1" dirty="0">
              <a:latin typeface="微軟正黑體" panose="020B0604030504040204" pitchFamily="34" charset="-120"/>
              <a:ea typeface="微軟正黑體" panose="020B0604030504040204" pitchFamily="34" charset="-120"/>
            </a:endParaRPr>
          </a:p>
        </p:txBody>
      </p:sp>
      <p:sp>
        <p:nvSpPr>
          <p:cNvPr id="883" name="TextShape 2"/>
          <p:cNvSpPr txBox="1"/>
          <p:nvPr/>
        </p:nvSpPr>
        <p:spPr>
          <a:xfrm>
            <a:off x="1305000" y="3868920"/>
            <a:ext cx="6534000" cy="784440"/>
          </a:xfrm>
          <a:prstGeom prst="rect">
            <a:avLst/>
          </a:prstGeom>
          <a:noFill/>
          <a:ln>
            <a:noFill/>
          </a:ln>
        </p:spPr>
        <p:txBody>
          <a:bodyPr tIns="91440" bIns="91440">
            <a:noAutofit/>
          </a:bodyPr>
          <a:lstStyle/>
          <a:p>
            <a:pPr algn="ctr"/>
            <a:endParaRPr lang="en-US" sz="3200" b="0" strike="noStrike" spc="-1" dirty="0">
              <a:latin typeface="Arial"/>
            </a:endParaRP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a:t>
            </a:fld>
            <a:endParaRPr lang="en-US" sz="1600" b="0" strike="noStrike" spc="-1" dirty="0">
              <a:solidFill>
                <a:srgbClr val="002060"/>
              </a:solidFill>
              <a:latin typeface="Times New Roman"/>
            </a:endParaRPr>
          </a:p>
        </p:txBody>
      </p:sp>
      <p:graphicFrame>
        <p:nvGraphicFramePr>
          <p:cNvPr id="2" name="表格 2">
            <a:extLst>
              <a:ext uri="{FF2B5EF4-FFF2-40B4-BE49-F238E27FC236}">
                <a16:creationId xmlns:a16="http://schemas.microsoft.com/office/drawing/2014/main" id="{CF3F1C35-AAD9-4FCB-BF21-93E68E10151F}"/>
              </a:ext>
            </a:extLst>
          </p:cNvPr>
          <p:cNvGraphicFramePr>
            <a:graphicFrameLocks noGrp="1"/>
          </p:cNvGraphicFramePr>
          <p:nvPr>
            <p:extLst>
              <p:ext uri="{D42A27DB-BD31-4B8C-83A1-F6EECF244321}">
                <p14:modId xmlns:p14="http://schemas.microsoft.com/office/powerpoint/2010/main" val="2606224906"/>
              </p:ext>
            </p:extLst>
          </p:nvPr>
        </p:nvGraphicFramePr>
        <p:xfrm>
          <a:off x="805543" y="1130133"/>
          <a:ext cx="7721604" cy="3523225"/>
        </p:xfrm>
        <a:graphic>
          <a:graphicData uri="http://schemas.openxmlformats.org/drawingml/2006/table">
            <a:tbl>
              <a:tblPr firstRow="1" bandRow="1">
                <a:tableStyleId>{7DF18680-E054-41AD-8BC1-D1AEF772440D}</a:tableStyleId>
              </a:tblPr>
              <a:tblGrid>
                <a:gridCol w="1524000">
                  <a:extLst>
                    <a:ext uri="{9D8B030D-6E8A-4147-A177-3AD203B41FA5}">
                      <a16:colId xmlns:a16="http://schemas.microsoft.com/office/drawing/2014/main" val="2716093920"/>
                    </a:ext>
                  </a:extLst>
                </a:gridCol>
                <a:gridCol w="887790">
                  <a:extLst>
                    <a:ext uri="{9D8B030D-6E8A-4147-A177-3AD203B41FA5}">
                      <a16:colId xmlns:a16="http://schemas.microsoft.com/office/drawing/2014/main" val="3737409139"/>
                    </a:ext>
                  </a:extLst>
                </a:gridCol>
                <a:gridCol w="882954">
                  <a:extLst>
                    <a:ext uri="{9D8B030D-6E8A-4147-A177-3AD203B41FA5}">
                      <a16:colId xmlns:a16="http://schemas.microsoft.com/office/drawing/2014/main" val="3751883539"/>
                    </a:ext>
                  </a:extLst>
                </a:gridCol>
                <a:gridCol w="885372">
                  <a:extLst>
                    <a:ext uri="{9D8B030D-6E8A-4147-A177-3AD203B41FA5}">
                      <a16:colId xmlns:a16="http://schemas.microsoft.com/office/drawing/2014/main" val="1520214496"/>
                    </a:ext>
                  </a:extLst>
                </a:gridCol>
                <a:gridCol w="885372">
                  <a:extLst>
                    <a:ext uri="{9D8B030D-6E8A-4147-A177-3AD203B41FA5}">
                      <a16:colId xmlns:a16="http://schemas.microsoft.com/office/drawing/2014/main" val="1888899537"/>
                    </a:ext>
                  </a:extLst>
                </a:gridCol>
                <a:gridCol w="885372">
                  <a:extLst>
                    <a:ext uri="{9D8B030D-6E8A-4147-A177-3AD203B41FA5}">
                      <a16:colId xmlns:a16="http://schemas.microsoft.com/office/drawing/2014/main" val="369212039"/>
                    </a:ext>
                  </a:extLst>
                </a:gridCol>
                <a:gridCol w="885372">
                  <a:extLst>
                    <a:ext uri="{9D8B030D-6E8A-4147-A177-3AD203B41FA5}">
                      <a16:colId xmlns:a16="http://schemas.microsoft.com/office/drawing/2014/main" val="514200603"/>
                    </a:ext>
                  </a:extLst>
                </a:gridCol>
                <a:gridCol w="885372">
                  <a:extLst>
                    <a:ext uri="{9D8B030D-6E8A-4147-A177-3AD203B41FA5}">
                      <a16:colId xmlns:a16="http://schemas.microsoft.com/office/drawing/2014/main" val="2772008488"/>
                    </a:ext>
                  </a:extLst>
                </a:gridCol>
              </a:tblGrid>
              <a:tr h="1049497">
                <a:tc>
                  <a:txBody>
                    <a:bodyPr/>
                    <a:lstStyle/>
                    <a:p>
                      <a:pPr algn="ctr"/>
                      <a:r>
                        <a:rPr lang="zh-TW" altLang="en-US" sz="1200" dirty="0"/>
                        <a:t>　主負責人</a:t>
                      </a:r>
                      <a:endParaRPr lang="en-US" altLang="zh-TW" sz="1200" dirty="0"/>
                    </a:p>
                    <a:p>
                      <a:pPr algn="ctr"/>
                      <a:endParaRPr lang="en-US" altLang="zh-TW" sz="1200" dirty="0"/>
                    </a:p>
                    <a:p>
                      <a:pPr algn="ctr"/>
                      <a:r>
                        <a:rPr lang="zh-TW" altLang="en-US" sz="1200" dirty="0"/>
                        <a:t>　　偕同負責人</a:t>
                      </a:r>
                    </a:p>
                  </a:txBody>
                  <a:tcPr anchor="ctr"/>
                </a:tc>
                <a:tc>
                  <a:txBody>
                    <a:bodyPr/>
                    <a:lstStyle/>
                    <a:p>
                      <a:pPr algn="ctr"/>
                      <a:r>
                        <a:rPr lang="zh-TW" altLang="en-US" sz="1000" dirty="0"/>
                        <a:t>邱沛寰</a:t>
                      </a:r>
                      <a:endParaRPr lang="en-US" altLang="zh-TW" sz="1000" dirty="0"/>
                    </a:p>
                    <a:p>
                      <a:pPr algn="ctr"/>
                      <a:endParaRPr lang="en-US" altLang="zh-TW" sz="1200" dirty="0"/>
                    </a:p>
                    <a:p>
                      <a:pPr algn="ctr"/>
                      <a:endParaRPr lang="en-US" altLang="zh-TW" sz="1200" dirty="0"/>
                    </a:p>
                    <a:p>
                      <a:pPr algn="ctr"/>
                      <a:endParaRPr lang="en-US" altLang="zh-TW" sz="1200" dirty="0"/>
                    </a:p>
                    <a:p>
                      <a:pPr algn="ctr"/>
                      <a:endParaRPr lang="zh-TW" altLang="en-US" sz="1200" dirty="0"/>
                    </a:p>
                  </a:txBody>
                  <a:tcPr anchor="ctr"/>
                </a:tc>
                <a:tc>
                  <a:txBody>
                    <a:bodyPr/>
                    <a:lstStyle/>
                    <a:p>
                      <a:pPr algn="ctr"/>
                      <a:r>
                        <a:rPr lang="zh-TW" altLang="en-US" sz="1000" dirty="0"/>
                        <a:t>林祥偉</a:t>
                      </a:r>
                      <a:endParaRPr lang="en-US" altLang="zh-TW" sz="1000" dirty="0"/>
                    </a:p>
                    <a:p>
                      <a:pPr algn="ctr"/>
                      <a:endParaRPr lang="en-US" altLang="zh-TW" sz="1200" dirty="0"/>
                    </a:p>
                    <a:p>
                      <a:pPr algn="ctr"/>
                      <a:endParaRPr lang="en-US" altLang="zh-TW" sz="1200" dirty="0"/>
                    </a:p>
                    <a:p>
                      <a:pPr algn="ctr"/>
                      <a:endParaRPr lang="en-US" altLang="zh-TW" sz="1200" dirty="0"/>
                    </a:p>
                    <a:p>
                      <a:pPr algn="ct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t>陳怡霖</a:t>
                      </a:r>
                      <a:endParaRPr lang="en-US" altLang="zh-TW" sz="10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t>賴致傑</a:t>
                      </a:r>
                      <a:endParaRPr lang="en-US" altLang="zh-TW" sz="10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t>鄭潔姒</a:t>
                      </a:r>
                      <a:endParaRPr lang="en-US" altLang="zh-TW" sz="10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t>張元宇</a:t>
                      </a:r>
                      <a:endParaRPr lang="en-US" altLang="zh-TW" sz="10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t>周柏帆</a:t>
                      </a:r>
                      <a:endParaRPr lang="en-US" altLang="zh-TW" sz="10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2388945004"/>
                  </a:ext>
                </a:extLst>
              </a:tr>
              <a:tr h="412288">
                <a:tc>
                  <a:txBody>
                    <a:bodyPr/>
                    <a:lstStyle/>
                    <a:p>
                      <a:pPr algn="ctr"/>
                      <a:r>
                        <a:rPr lang="en-US" altLang="zh-TW" sz="1200" dirty="0"/>
                        <a:t>ETL</a:t>
                      </a:r>
                      <a:r>
                        <a:rPr lang="zh-TW" altLang="en-US" sz="1200" dirty="0"/>
                        <a:t>、資料庫</a:t>
                      </a:r>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3567946586"/>
                  </a:ext>
                </a:extLst>
              </a:tr>
              <a:tr h="412288">
                <a:tc>
                  <a:txBody>
                    <a:bodyPr/>
                    <a:lstStyle/>
                    <a:p>
                      <a:pPr algn="ctr"/>
                      <a:r>
                        <a:rPr lang="zh-TW" altLang="en-US" sz="1200" dirty="0"/>
                        <a:t>分群模型</a:t>
                      </a:r>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1000414763"/>
                  </a:ext>
                </a:extLst>
              </a:tr>
              <a:tr h="412288">
                <a:tc>
                  <a:txBody>
                    <a:bodyPr/>
                    <a:lstStyle/>
                    <a:p>
                      <a:pPr algn="ctr"/>
                      <a:r>
                        <a:rPr lang="zh-TW" altLang="en-US" sz="1200" dirty="0"/>
                        <a:t>文字探勘</a:t>
                      </a:r>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3862416768"/>
                  </a:ext>
                </a:extLst>
              </a:tr>
              <a:tr h="412288">
                <a:tc>
                  <a:txBody>
                    <a:bodyPr/>
                    <a:lstStyle/>
                    <a:p>
                      <a:pPr algn="ctr"/>
                      <a:r>
                        <a:rPr lang="zh-TW" altLang="en-US" sz="1200" dirty="0"/>
                        <a:t>影像辨識</a:t>
                      </a:r>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2718817168"/>
                  </a:ext>
                </a:extLst>
              </a:tr>
              <a:tr h="412288">
                <a:tc>
                  <a:txBody>
                    <a:bodyPr/>
                    <a:lstStyle/>
                    <a:p>
                      <a:pPr algn="ctr"/>
                      <a:r>
                        <a:rPr lang="zh-TW" altLang="en-US" sz="1200" dirty="0"/>
                        <a:t>環境佈署＆串流</a:t>
                      </a:r>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1684287515"/>
                  </a:ext>
                </a:extLst>
              </a:tr>
              <a:tr h="412288">
                <a:tc>
                  <a:txBody>
                    <a:bodyPr/>
                    <a:lstStyle/>
                    <a:p>
                      <a:pPr algn="ctr"/>
                      <a:r>
                        <a:rPr lang="zh-TW" altLang="en-US" sz="1200" dirty="0"/>
                        <a:t>前端設計</a:t>
                      </a:r>
                    </a:p>
                  </a:txBody>
                  <a:tcPr anchor="ctr"/>
                </a:tc>
                <a:tc>
                  <a:txBody>
                    <a:bodyPr/>
                    <a:lstStyle/>
                    <a:p>
                      <a:pPr algn="ctr"/>
                      <a:endParaRPr lang="zh-TW" altLang="en-US" sz="1200" dirty="0"/>
                    </a:p>
                  </a:txBody>
                  <a:tcPr anchor="ctr"/>
                </a:tc>
                <a:tc>
                  <a:txBody>
                    <a:bodyPr/>
                    <a:lstStyle/>
                    <a:p>
                      <a:pPr algn="ctr"/>
                      <a:endParaRPr lang="zh-TW" altLang="en-US" sz="120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1717061924"/>
                  </a:ext>
                </a:extLst>
              </a:tr>
            </a:tbl>
          </a:graphicData>
        </a:graphic>
      </p:graphicFrame>
      <p:grpSp>
        <p:nvGrpSpPr>
          <p:cNvPr id="16" name="Google Shape;590;p40">
            <a:extLst>
              <a:ext uri="{FF2B5EF4-FFF2-40B4-BE49-F238E27FC236}">
                <a16:creationId xmlns:a16="http://schemas.microsoft.com/office/drawing/2014/main" id="{C98B0FD9-3BF6-4D90-BA4D-75D926E3B9E7}"/>
              </a:ext>
            </a:extLst>
          </p:cNvPr>
          <p:cNvGrpSpPr/>
          <p:nvPr/>
        </p:nvGrpSpPr>
        <p:grpSpPr>
          <a:xfrm>
            <a:off x="4417395" y="2256971"/>
            <a:ext cx="309209" cy="314779"/>
            <a:chOff x="5975075" y="2327500"/>
            <a:chExt cx="420100" cy="388350"/>
          </a:xfrm>
        </p:grpSpPr>
        <p:sp>
          <p:nvSpPr>
            <p:cNvPr id="17" name="Google Shape;591;p40">
              <a:extLst>
                <a:ext uri="{FF2B5EF4-FFF2-40B4-BE49-F238E27FC236}">
                  <a16:creationId xmlns:a16="http://schemas.microsoft.com/office/drawing/2014/main" id="{BC2FE7B7-BE95-4050-923A-32804348A418}"/>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92;p40">
              <a:extLst>
                <a:ext uri="{FF2B5EF4-FFF2-40B4-BE49-F238E27FC236}">
                  <a16:creationId xmlns:a16="http://schemas.microsoft.com/office/drawing/2014/main" id="{B45D4E54-FB8D-4DE8-B2C3-90110F66A1BE}"/>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 name="Google Shape;590;p40">
            <a:extLst>
              <a:ext uri="{FF2B5EF4-FFF2-40B4-BE49-F238E27FC236}">
                <a16:creationId xmlns:a16="http://schemas.microsoft.com/office/drawing/2014/main" id="{6A06EFD1-AA15-4609-905E-8A707A15FF35}"/>
              </a:ext>
            </a:extLst>
          </p:cNvPr>
          <p:cNvGrpSpPr/>
          <p:nvPr/>
        </p:nvGrpSpPr>
        <p:grpSpPr>
          <a:xfrm>
            <a:off x="6158009" y="2240152"/>
            <a:ext cx="309209" cy="314779"/>
            <a:chOff x="5975075" y="2327500"/>
            <a:chExt cx="420100" cy="388350"/>
          </a:xfrm>
        </p:grpSpPr>
        <p:sp>
          <p:nvSpPr>
            <p:cNvPr id="29" name="Google Shape;591;p40">
              <a:extLst>
                <a:ext uri="{FF2B5EF4-FFF2-40B4-BE49-F238E27FC236}">
                  <a16:creationId xmlns:a16="http://schemas.microsoft.com/office/drawing/2014/main" id="{F8D22ADF-376D-4703-8BB2-2D890B34AFD8}"/>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92;p40">
              <a:extLst>
                <a:ext uri="{FF2B5EF4-FFF2-40B4-BE49-F238E27FC236}">
                  <a16:creationId xmlns:a16="http://schemas.microsoft.com/office/drawing/2014/main" id="{6E821D5F-1C23-4855-9D92-28F073AD4E7A}"/>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590;p40">
            <a:extLst>
              <a:ext uri="{FF2B5EF4-FFF2-40B4-BE49-F238E27FC236}">
                <a16:creationId xmlns:a16="http://schemas.microsoft.com/office/drawing/2014/main" id="{743154B9-52A9-4B15-8EBF-177F69F0C10E}"/>
              </a:ext>
            </a:extLst>
          </p:cNvPr>
          <p:cNvGrpSpPr/>
          <p:nvPr/>
        </p:nvGrpSpPr>
        <p:grpSpPr>
          <a:xfrm>
            <a:off x="7947013" y="2256970"/>
            <a:ext cx="309209" cy="314779"/>
            <a:chOff x="5975075" y="2327500"/>
            <a:chExt cx="420100" cy="388350"/>
          </a:xfrm>
        </p:grpSpPr>
        <p:sp>
          <p:nvSpPr>
            <p:cNvPr id="32" name="Google Shape;591;p40">
              <a:extLst>
                <a:ext uri="{FF2B5EF4-FFF2-40B4-BE49-F238E27FC236}">
                  <a16:creationId xmlns:a16="http://schemas.microsoft.com/office/drawing/2014/main" id="{7575C001-0E19-40D9-B3D9-4BEF6C11200A}"/>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592;p40">
              <a:extLst>
                <a:ext uri="{FF2B5EF4-FFF2-40B4-BE49-F238E27FC236}">
                  <a16:creationId xmlns:a16="http://schemas.microsoft.com/office/drawing/2014/main" id="{CA1EE8D6-EBAC-443C-ACF7-73F7516CB705}"/>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590;p40">
            <a:extLst>
              <a:ext uri="{FF2B5EF4-FFF2-40B4-BE49-F238E27FC236}">
                <a16:creationId xmlns:a16="http://schemas.microsoft.com/office/drawing/2014/main" id="{FC5792AC-962B-4471-813E-747F7B065330}"/>
              </a:ext>
            </a:extLst>
          </p:cNvPr>
          <p:cNvGrpSpPr/>
          <p:nvPr/>
        </p:nvGrpSpPr>
        <p:grpSpPr>
          <a:xfrm>
            <a:off x="3517612" y="2256970"/>
            <a:ext cx="309209" cy="314779"/>
            <a:chOff x="5975075" y="2327500"/>
            <a:chExt cx="420100" cy="388350"/>
          </a:xfrm>
        </p:grpSpPr>
        <p:sp>
          <p:nvSpPr>
            <p:cNvPr id="35" name="Google Shape;591;p40">
              <a:extLst>
                <a:ext uri="{FF2B5EF4-FFF2-40B4-BE49-F238E27FC236}">
                  <a16:creationId xmlns:a16="http://schemas.microsoft.com/office/drawing/2014/main" id="{9B78CD1B-EACC-4856-8784-FC5737BE162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592;p40">
              <a:extLst>
                <a:ext uri="{FF2B5EF4-FFF2-40B4-BE49-F238E27FC236}">
                  <a16:creationId xmlns:a16="http://schemas.microsoft.com/office/drawing/2014/main" id="{66A28694-440E-4E89-BC67-DFD339DF9C40}"/>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 name="Google Shape;590;p40">
            <a:extLst>
              <a:ext uri="{FF2B5EF4-FFF2-40B4-BE49-F238E27FC236}">
                <a16:creationId xmlns:a16="http://schemas.microsoft.com/office/drawing/2014/main" id="{40DF3996-247E-414E-9B46-B58DA842894B}"/>
              </a:ext>
            </a:extLst>
          </p:cNvPr>
          <p:cNvGrpSpPr/>
          <p:nvPr/>
        </p:nvGrpSpPr>
        <p:grpSpPr>
          <a:xfrm>
            <a:off x="7052511" y="2259020"/>
            <a:ext cx="309209" cy="314779"/>
            <a:chOff x="5975075" y="2327500"/>
            <a:chExt cx="420100" cy="388350"/>
          </a:xfrm>
        </p:grpSpPr>
        <p:sp>
          <p:nvSpPr>
            <p:cNvPr id="38" name="Google Shape;591;p40">
              <a:extLst>
                <a:ext uri="{FF2B5EF4-FFF2-40B4-BE49-F238E27FC236}">
                  <a16:creationId xmlns:a16="http://schemas.microsoft.com/office/drawing/2014/main" id="{3775F9F1-F180-4E04-B566-20534421D843}"/>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92;p40">
              <a:extLst>
                <a:ext uri="{FF2B5EF4-FFF2-40B4-BE49-F238E27FC236}">
                  <a16:creationId xmlns:a16="http://schemas.microsoft.com/office/drawing/2014/main" id="{B59C8E0D-CBEA-4082-A28A-ACEE0C3658E8}"/>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590;p40">
            <a:extLst>
              <a:ext uri="{FF2B5EF4-FFF2-40B4-BE49-F238E27FC236}">
                <a16:creationId xmlns:a16="http://schemas.microsoft.com/office/drawing/2014/main" id="{58156C96-BF1E-4C97-92F5-D3C79402DF00}"/>
              </a:ext>
            </a:extLst>
          </p:cNvPr>
          <p:cNvGrpSpPr/>
          <p:nvPr/>
        </p:nvGrpSpPr>
        <p:grpSpPr>
          <a:xfrm>
            <a:off x="5293052" y="2250752"/>
            <a:ext cx="309209" cy="314779"/>
            <a:chOff x="5975075" y="2327500"/>
            <a:chExt cx="420100" cy="388350"/>
          </a:xfrm>
          <a:solidFill>
            <a:schemeClr val="tx1"/>
          </a:solidFill>
        </p:grpSpPr>
        <p:sp>
          <p:nvSpPr>
            <p:cNvPr id="41" name="Google Shape;591;p40">
              <a:extLst>
                <a:ext uri="{FF2B5EF4-FFF2-40B4-BE49-F238E27FC236}">
                  <a16:creationId xmlns:a16="http://schemas.microsoft.com/office/drawing/2014/main" id="{A6A9B8D1-36EF-49FA-BC5B-492D1FF5FF95}"/>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592;p40">
              <a:extLst>
                <a:ext uri="{FF2B5EF4-FFF2-40B4-BE49-F238E27FC236}">
                  <a16:creationId xmlns:a16="http://schemas.microsoft.com/office/drawing/2014/main" id="{6E91B82A-D09E-4C13-A2EF-BA18A4A89AE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590;p40">
            <a:extLst>
              <a:ext uri="{FF2B5EF4-FFF2-40B4-BE49-F238E27FC236}">
                <a16:creationId xmlns:a16="http://schemas.microsoft.com/office/drawing/2014/main" id="{6EC7D4A9-4EFB-4C13-97CD-3861DA9BCF49}"/>
              </a:ext>
            </a:extLst>
          </p:cNvPr>
          <p:cNvGrpSpPr/>
          <p:nvPr/>
        </p:nvGrpSpPr>
        <p:grpSpPr>
          <a:xfrm>
            <a:off x="4417395" y="2653211"/>
            <a:ext cx="309209" cy="314779"/>
            <a:chOff x="5975075" y="2327500"/>
            <a:chExt cx="420100" cy="388350"/>
          </a:xfrm>
          <a:solidFill>
            <a:schemeClr val="tx1"/>
          </a:solidFill>
        </p:grpSpPr>
        <p:sp>
          <p:nvSpPr>
            <p:cNvPr id="44" name="Google Shape;591;p40">
              <a:extLst>
                <a:ext uri="{FF2B5EF4-FFF2-40B4-BE49-F238E27FC236}">
                  <a16:creationId xmlns:a16="http://schemas.microsoft.com/office/drawing/2014/main" id="{F178A027-8B44-4E07-B61E-E5F7FCC796E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592;p40">
              <a:extLst>
                <a:ext uri="{FF2B5EF4-FFF2-40B4-BE49-F238E27FC236}">
                  <a16:creationId xmlns:a16="http://schemas.microsoft.com/office/drawing/2014/main" id="{968059C4-33D4-4F65-998E-27F84C5FEE5A}"/>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 name="Google Shape;590;p40">
            <a:extLst>
              <a:ext uri="{FF2B5EF4-FFF2-40B4-BE49-F238E27FC236}">
                <a16:creationId xmlns:a16="http://schemas.microsoft.com/office/drawing/2014/main" id="{C2FE90C0-0A21-4082-9DAB-7A81B07A018B}"/>
              </a:ext>
            </a:extLst>
          </p:cNvPr>
          <p:cNvGrpSpPr/>
          <p:nvPr/>
        </p:nvGrpSpPr>
        <p:grpSpPr>
          <a:xfrm>
            <a:off x="3517612" y="3079507"/>
            <a:ext cx="309209" cy="314779"/>
            <a:chOff x="5975075" y="2327500"/>
            <a:chExt cx="420100" cy="388350"/>
          </a:xfrm>
        </p:grpSpPr>
        <p:sp>
          <p:nvSpPr>
            <p:cNvPr id="47" name="Google Shape;591;p40">
              <a:extLst>
                <a:ext uri="{FF2B5EF4-FFF2-40B4-BE49-F238E27FC236}">
                  <a16:creationId xmlns:a16="http://schemas.microsoft.com/office/drawing/2014/main" id="{34C303B6-C03D-4CDF-84B2-A3C306E5C571}"/>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592;p40">
              <a:extLst>
                <a:ext uri="{FF2B5EF4-FFF2-40B4-BE49-F238E27FC236}">
                  <a16:creationId xmlns:a16="http://schemas.microsoft.com/office/drawing/2014/main" id="{11D36F6E-2473-44BC-B39B-54AD21E22BE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 name="Google Shape;590;p40">
            <a:extLst>
              <a:ext uri="{FF2B5EF4-FFF2-40B4-BE49-F238E27FC236}">
                <a16:creationId xmlns:a16="http://schemas.microsoft.com/office/drawing/2014/main" id="{B895C4D0-0C06-4E95-B625-4751C4555025}"/>
              </a:ext>
            </a:extLst>
          </p:cNvPr>
          <p:cNvGrpSpPr/>
          <p:nvPr/>
        </p:nvGrpSpPr>
        <p:grpSpPr>
          <a:xfrm>
            <a:off x="5293052" y="2657793"/>
            <a:ext cx="309209" cy="314779"/>
            <a:chOff x="5975075" y="2327500"/>
            <a:chExt cx="420100" cy="388350"/>
          </a:xfrm>
        </p:grpSpPr>
        <p:sp>
          <p:nvSpPr>
            <p:cNvPr id="50" name="Google Shape;591;p40">
              <a:extLst>
                <a:ext uri="{FF2B5EF4-FFF2-40B4-BE49-F238E27FC236}">
                  <a16:creationId xmlns:a16="http://schemas.microsoft.com/office/drawing/2014/main" id="{6F2BDF16-7D04-4202-8D0A-6AB36E34B9A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92;p40">
              <a:extLst>
                <a:ext uri="{FF2B5EF4-FFF2-40B4-BE49-F238E27FC236}">
                  <a16:creationId xmlns:a16="http://schemas.microsoft.com/office/drawing/2014/main" id="{BBE3DC92-70D7-48AB-9C25-5B2894E02CD5}"/>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590;p40">
            <a:extLst>
              <a:ext uri="{FF2B5EF4-FFF2-40B4-BE49-F238E27FC236}">
                <a16:creationId xmlns:a16="http://schemas.microsoft.com/office/drawing/2014/main" id="{F1C7B068-4A4D-4A83-BE1B-74C4F485BC57}"/>
              </a:ext>
            </a:extLst>
          </p:cNvPr>
          <p:cNvGrpSpPr/>
          <p:nvPr/>
        </p:nvGrpSpPr>
        <p:grpSpPr>
          <a:xfrm>
            <a:off x="7947013" y="3486261"/>
            <a:ext cx="309209" cy="314779"/>
            <a:chOff x="5975075" y="2327500"/>
            <a:chExt cx="420100" cy="388350"/>
          </a:xfrm>
        </p:grpSpPr>
        <p:sp>
          <p:nvSpPr>
            <p:cNvPr id="53" name="Google Shape;591;p40">
              <a:extLst>
                <a:ext uri="{FF2B5EF4-FFF2-40B4-BE49-F238E27FC236}">
                  <a16:creationId xmlns:a16="http://schemas.microsoft.com/office/drawing/2014/main" id="{BDBC1C58-088B-4E5D-8035-EE49204248CA}"/>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92;p40">
              <a:extLst>
                <a:ext uri="{FF2B5EF4-FFF2-40B4-BE49-F238E27FC236}">
                  <a16:creationId xmlns:a16="http://schemas.microsoft.com/office/drawing/2014/main" id="{100F2C50-631D-4992-8052-3774622F5CDB}"/>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 name="Google Shape;590;p40">
            <a:extLst>
              <a:ext uri="{FF2B5EF4-FFF2-40B4-BE49-F238E27FC236}">
                <a16:creationId xmlns:a16="http://schemas.microsoft.com/office/drawing/2014/main" id="{B413EFC6-F887-42C7-8D21-F3D7C74E021B}"/>
              </a:ext>
            </a:extLst>
          </p:cNvPr>
          <p:cNvGrpSpPr/>
          <p:nvPr/>
        </p:nvGrpSpPr>
        <p:grpSpPr>
          <a:xfrm>
            <a:off x="6147447" y="3079507"/>
            <a:ext cx="309209" cy="314779"/>
            <a:chOff x="5975075" y="2327500"/>
            <a:chExt cx="420100" cy="388350"/>
          </a:xfrm>
        </p:grpSpPr>
        <p:sp>
          <p:nvSpPr>
            <p:cNvPr id="56" name="Google Shape;591;p40">
              <a:extLst>
                <a:ext uri="{FF2B5EF4-FFF2-40B4-BE49-F238E27FC236}">
                  <a16:creationId xmlns:a16="http://schemas.microsoft.com/office/drawing/2014/main" id="{AAAC12AE-B2CA-4335-ADF4-D13B5184B0D1}"/>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92;p40">
              <a:extLst>
                <a:ext uri="{FF2B5EF4-FFF2-40B4-BE49-F238E27FC236}">
                  <a16:creationId xmlns:a16="http://schemas.microsoft.com/office/drawing/2014/main" id="{CB19F8F0-55FC-4FD4-AD60-1E3D0DA3F2B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590;p40">
            <a:extLst>
              <a:ext uri="{FF2B5EF4-FFF2-40B4-BE49-F238E27FC236}">
                <a16:creationId xmlns:a16="http://schemas.microsoft.com/office/drawing/2014/main" id="{35D41386-D904-4A13-BB21-3CD1747D161E}"/>
              </a:ext>
            </a:extLst>
          </p:cNvPr>
          <p:cNvGrpSpPr/>
          <p:nvPr/>
        </p:nvGrpSpPr>
        <p:grpSpPr>
          <a:xfrm>
            <a:off x="7054285" y="3079717"/>
            <a:ext cx="309209" cy="314779"/>
            <a:chOff x="5975075" y="2327500"/>
            <a:chExt cx="420100" cy="388350"/>
          </a:xfrm>
          <a:solidFill>
            <a:schemeClr val="tx1"/>
          </a:solidFill>
        </p:grpSpPr>
        <p:sp>
          <p:nvSpPr>
            <p:cNvPr id="59" name="Google Shape;591;p40">
              <a:extLst>
                <a:ext uri="{FF2B5EF4-FFF2-40B4-BE49-F238E27FC236}">
                  <a16:creationId xmlns:a16="http://schemas.microsoft.com/office/drawing/2014/main" id="{B9892E40-E4E3-4A11-8A5E-5A4C525DC4D8}"/>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92;p40">
              <a:extLst>
                <a:ext uri="{FF2B5EF4-FFF2-40B4-BE49-F238E27FC236}">
                  <a16:creationId xmlns:a16="http://schemas.microsoft.com/office/drawing/2014/main" id="{CB3CEBDB-5796-41DB-8A71-409BD400D44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590;p40">
            <a:extLst>
              <a:ext uri="{FF2B5EF4-FFF2-40B4-BE49-F238E27FC236}">
                <a16:creationId xmlns:a16="http://schemas.microsoft.com/office/drawing/2014/main" id="{A25529E0-CB4E-439D-9AF1-39D6056693DD}"/>
              </a:ext>
            </a:extLst>
          </p:cNvPr>
          <p:cNvGrpSpPr/>
          <p:nvPr/>
        </p:nvGrpSpPr>
        <p:grpSpPr>
          <a:xfrm>
            <a:off x="3517612" y="3503080"/>
            <a:ext cx="309209" cy="314779"/>
            <a:chOff x="5975075" y="2327500"/>
            <a:chExt cx="420100" cy="388350"/>
          </a:xfrm>
          <a:solidFill>
            <a:schemeClr val="tx1"/>
          </a:solidFill>
        </p:grpSpPr>
        <p:sp>
          <p:nvSpPr>
            <p:cNvPr id="62" name="Google Shape;591;p40">
              <a:extLst>
                <a:ext uri="{FF2B5EF4-FFF2-40B4-BE49-F238E27FC236}">
                  <a16:creationId xmlns:a16="http://schemas.microsoft.com/office/drawing/2014/main" id="{CF6667BA-7E04-42F4-8C7A-A93A5755EB4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92;p40">
              <a:extLst>
                <a:ext uri="{FF2B5EF4-FFF2-40B4-BE49-F238E27FC236}">
                  <a16:creationId xmlns:a16="http://schemas.microsoft.com/office/drawing/2014/main" id="{6ABB0D08-5838-4CFC-A06C-975EFCEF472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 name="Google Shape;590;p40">
            <a:extLst>
              <a:ext uri="{FF2B5EF4-FFF2-40B4-BE49-F238E27FC236}">
                <a16:creationId xmlns:a16="http://schemas.microsoft.com/office/drawing/2014/main" id="{7C8D7A81-22BA-469C-9569-E5D948326F1B}"/>
              </a:ext>
            </a:extLst>
          </p:cNvPr>
          <p:cNvGrpSpPr/>
          <p:nvPr/>
        </p:nvGrpSpPr>
        <p:grpSpPr>
          <a:xfrm>
            <a:off x="2612914" y="3868920"/>
            <a:ext cx="309209" cy="314779"/>
            <a:chOff x="5975075" y="2327500"/>
            <a:chExt cx="420100" cy="388350"/>
          </a:xfrm>
          <a:solidFill>
            <a:schemeClr val="tx1"/>
          </a:solidFill>
        </p:grpSpPr>
        <p:sp>
          <p:nvSpPr>
            <p:cNvPr id="65" name="Google Shape;591;p40">
              <a:extLst>
                <a:ext uri="{FF2B5EF4-FFF2-40B4-BE49-F238E27FC236}">
                  <a16:creationId xmlns:a16="http://schemas.microsoft.com/office/drawing/2014/main" id="{04EC4802-24AB-43A6-9F74-7ACB1B8AC88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92;p40">
              <a:extLst>
                <a:ext uri="{FF2B5EF4-FFF2-40B4-BE49-F238E27FC236}">
                  <a16:creationId xmlns:a16="http://schemas.microsoft.com/office/drawing/2014/main" id="{A45FC314-C46C-4C32-AE53-1FB2E45B0F51}"/>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 name="Google Shape;590;p40">
            <a:extLst>
              <a:ext uri="{FF2B5EF4-FFF2-40B4-BE49-F238E27FC236}">
                <a16:creationId xmlns:a16="http://schemas.microsoft.com/office/drawing/2014/main" id="{89CEF47F-05CF-41E9-8789-14F1AC9FC602}"/>
              </a:ext>
            </a:extLst>
          </p:cNvPr>
          <p:cNvGrpSpPr/>
          <p:nvPr/>
        </p:nvGrpSpPr>
        <p:grpSpPr>
          <a:xfrm>
            <a:off x="7947339" y="3868920"/>
            <a:ext cx="309209" cy="314779"/>
            <a:chOff x="5975075" y="2327500"/>
            <a:chExt cx="420100" cy="388350"/>
          </a:xfrm>
          <a:solidFill>
            <a:schemeClr val="tx1"/>
          </a:solidFill>
        </p:grpSpPr>
        <p:sp>
          <p:nvSpPr>
            <p:cNvPr id="68" name="Google Shape;591;p40">
              <a:extLst>
                <a:ext uri="{FF2B5EF4-FFF2-40B4-BE49-F238E27FC236}">
                  <a16:creationId xmlns:a16="http://schemas.microsoft.com/office/drawing/2014/main" id="{A4D294DD-C9C1-4CF7-8C72-5910016A61BA}"/>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92;p40">
              <a:extLst>
                <a:ext uri="{FF2B5EF4-FFF2-40B4-BE49-F238E27FC236}">
                  <a16:creationId xmlns:a16="http://schemas.microsoft.com/office/drawing/2014/main" id="{397A53B6-CD51-4E66-9F7A-9C7E3BD5D3C4}"/>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 name="Google Shape;590;p40">
            <a:extLst>
              <a:ext uri="{FF2B5EF4-FFF2-40B4-BE49-F238E27FC236}">
                <a16:creationId xmlns:a16="http://schemas.microsoft.com/office/drawing/2014/main" id="{53F5C89C-C76A-41B2-B367-BEDA4720077E}"/>
              </a:ext>
            </a:extLst>
          </p:cNvPr>
          <p:cNvGrpSpPr/>
          <p:nvPr/>
        </p:nvGrpSpPr>
        <p:grpSpPr>
          <a:xfrm>
            <a:off x="2612914" y="4306129"/>
            <a:ext cx="309209" cy="314779"/>
            <a:chOff x="5975075" y="2327500"/>
            <a:chExt cx="420100" cy="388350"/>
          </a:xfrm>
        </p:grpSpPr>
        <p:sp>
          <p:nvSpPr>
            <p:cNvPr id="71" name="Google Shape;591;p40">
              <a:extLst>
                <a:ext uri="{FF2B5EF4-FFF2-40B4-BE49-F238E27FC236}">
                  <a16:creationId xmlns:a16="http://schemas.microsoft.com/office/drawing/2014/main" id="{3C9DC892-2B37-4AB9-B0BD-D20B97D6AF94}"/>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92;p40">
              <a:extLst>
                <a:ext uri="{FF2B5EF4-FFF2-40B4-BE49-F238E27FC236}">
                  <a16:creationId xmlns:a16="http://schemas.microsoft.com/office/drawing/2014/main" id="{21B5240C-87CE-494E-91A7-DA6CC595FBF3}"/>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590;p40">
            <a:extLst>
              <a:ext uri="{FF2B5EF4-FFF2-40B4-BE49-F238E27FC236}">
                <a16:creationId xmlns:a16="http://schemas.microsoft.com/office/drawing/2014/main" id="{99884974-D292-4B1F-B5E0-D8D83C769F5D}"/>
              </a:ext>
            </a:extLst>
          </p:cNvPr>
          <p:cNvGrpSpPr/>
          <p:nvPr/>
        </p:nvGrpSpPr>
        <p:grpSpPr>
          <a:xfrm>
            <a:off x="3517612" y="3890394"/>
            <a:ext cx="309209" cy="314779"/>
            <a:chOff x="5975075" y="2327500"/>
            <a:chExt cx="420100" cy="388350"/>
          </a:xfrm>
        </p:grpSpPr>
        <p:sp>
          <p:nvSpPr>
            <p:cNvPr id="74" name="Google Shape;591;p40">
              <a:extLst>
                <a:ext uri="{FF2B5EF4-FFF2-40B4-BE49-F238E27FC236}">
                  <a16:creationId xmlns:a16="http://schemas.microsoft.com/office/drawing/2014/main" id="{88994FE9-B12F-4D79-961C-AFE73DDC93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92;p40">
              <a:extLst>
                <a:ext uri="{FF2B5EF4-FFF2-40B4-BE49-F238E27FC236}">
                  <a16:creationId xmlns:a16="http://schemas.microsoft.com/office/drawing/2014/main" id="{731095E8-0963-4BE2-B849-AF5DED763EF9}"/>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 name="Google Shape;590;p40">
            <a:extLst>
              <a:ext uri="{FF2B5EF4-FFF2-40B4-BE49-F238E27FC236}">
                <a16:creationId xmlns:a16="http://schemas.microsoft.com/office/drawing/2014/main" id="{A0B45415-2109-4568-B10E-90395A99EE7C}"/>
              </a:ext>
            </a:extLst>
          </p:cNvPr>
          <p:cNvGrpSpPr/>
          <p:nvPr/>
        </p:nvGrpSpPr>
        <p:grpSpPr>
          <a:xfrm>
            <a:off x="7947013" y="4306129"/>
            <a:ext cx="309209" cy="314779"/>
            <a:chOff x="5975075" y="2327500"/>
            <a:chExt cx="420100" cy="388350"/>
          </a:xfrm>
        </p:grpSpPr>
        <p:sp>
          <p:nvSpPr>
            <p:cNvPr id="77" name="Google Shape;591;p40">
              <a:extLst>
                <a:ext uri="{FF2B5EF4-FFF2-40B4-BE49-F238E27FC236}">
                  <a16:creationId xmlns:a16="http://schemas.microsoft.com/office/drawing/2014/main" id="{27D86775-25C5-4CD8-8EBE-955DA0AE4B78}"/>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92;p40">
              <a:extLst>
                <a:ext uri="{FF2B5EF4-FFF2-40B4-BE49-F238E27FC236}">
                  <a16:creationId xmlns:a16="http://schemas.microsoft.com/office/drawing/2014/main" id="{82A11250-709C-4D91-B01E-0C1DD7955F73}"/>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 name="Google Shape;590;p40">
            <a:extLst>
              <a:ext uri="{FF2B5EF4-FFF2-40B4-BE49-F238E27FC236}">
                <a16:creationId xmlns:a16="http://schemas.microsoft.com/office/drawing/2014/main" id="{E75472CA-B538-458F-A0DD-69A060A2C2F6}"/>
              </a:ext>
            </a:extLst>
          </p:cNvPr>
          <p:cNvGrpSpPr/>
          <p:nvPr/>
        </p:nvGrpSpPr>
        <p:grpSpPr>
          <a:xfrm>
            <a:off x="949128" y="1286776"/>
            <a:ext cx="309210" cy="274823"/>
            <a:chOff x="5975075" y="2327501"/>
            <a:chExt cx="420090" cy="388350"/>
          </a:xfrm>
        </p:grpSpPr>
        <p:sp>
          <p:nvSpPr>
            <p:cNvPr id="80" name="Google Shape;591;p40">
              <a:extLst>
                <a:ext uri="{FF2B5EF4-FFF2-40B4-BE49-F238E27FC236}">
                  <a16:creationId xmlns:a16="http://schemas.microsoft.com/office/drawing/2014/main" id="{98041330-E736-4542-A4C3-0AA02C931896}"/>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92;p40">
              <a:extLst>
                <a:ext uri="{FF2B5EF4-FFF2-40B4-BE49-F238E27FC236}">
                  <a16:creationId xmlns:a16="http://schemas.microsoft.com/office/drawing/2014/main" id="{971A0D8E-B554-435B-BA23-EB5512323881}"/>
                </a:ext>
              </a:extLst>
            </p:cNvPr>
            <p:cNvSpPr/>
            <p:nvPr/>
          </p:nvSpPr>
          <p:spPr>
            <a:xfrm>
              <a:off x="6088015" y="2327501"/>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 name="Google Shape;590;p40">
            <a:extLst>
              <a:ext uri="{FF2B5EF4-FFF2-40B4-BE49-F238E27FC236}">
                <a16:creationId xmlns:a16="http://schemas.microsoft.com/office/drawing/2014/main" id="{D9D52EE3-C693-47A1-BAAA-FC3C9A57FE80}"/>
              </a:ext>
            </a:extLst>
          </p:cNvPr>
          <p:cNvGrpSpPr/>
          <p:nvPr/>
        </p:nvGrpSpPr>
        <p:grpSpPr>
          <a:xfrm>
            <a:off x="949129" y="1681002"/>
            <a:ext cx="309209" cy="274823"/>
            <a:chOff x="5975075" y="2327500"/>
            <a:chExt cx="420100" cy="388350"/>
          </a:xfrm>
          <a:solidFill>
            <a:schemeClr val="tx1"/>
          </a:solidFill>
        </p:grpSpPr>
        <p:sp>
          <p:nvSpPr>
            <p:cNvPr id="83" name="Google Shape;591;p40">
              <a:extLst>
                <a:ext uri="{FF2B5EF4-FFF2-40B4-BE49-F238E27FC236}">
                  <a16:creationId xmlns:a16="http://schemas.microsoft.com/office/drawing/2014/main" id="{D87DDD80-E01F-4C2A-BAB3-D808919102E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92;p40">
              <a:extLst>
                <a:ext uri="{FF2B5EF4-FFF2-40B4-BE49-F238E27FC236}">
                  <a16:creationId xmlns:a16="http://schemas.microsoft.com/office/drawing/2014/main" id="{09FFC08A-CD8F-4CAF-B5DB-07936260860D}"/>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圖片 4">
            <a:extLst>
              <a:ext uri="{FF2B5EF4-FFF2-40B4-BE49-F238E27FC236}">
                <a16:creationId xmlns:a16="http://schemas.microsoft.com/office/drawing/2014/main" id="{2D06BB9B-1DAF-46B4-A05D-0036E4FC4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042" y="1409469"/>
            <a:ext cx="577274" cy="716615"/>
          </a:xfrm>
          <a:prstGeom prst="rect">
            <a:avLst/>
          </a:prstGeom>
        </p:spPr>
      </p:pic>
      <p:pic>
        <p:nvPicPr>
          <p:cNvPr id="7" name="圖片 6">
            <a:extLst>
              <a:ext uri="{FF2B5EF4-FFF2-40B4-BE49-F238E27FC236}">
                <a16:creationId xmlns:a16="http://schemas.microsoft.com/office/drawing/2014/main" id="{171FE1E9-9B17-4700-A455-03C0842CA68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80560" y="1398874"/>
            <a:ext cx="582880" cy="716615"/>
          </a:xfrm>
          <a:prstGeom prst="rect">
            <a:avLst/>
          </a:prstGeom>
        </p:spPr>
      </p:pic>
      <p:pic>
        <p:nvPicPr>
          <p:cNvPr id="9" name="圖片 8">
            <a:extLst>
              <a:ext uri="{FF2B5EF4-FFF2-40B4-BE49-F238E27FC236}">
                <a16:creationId xmlns:a16="http://schemas.microsoft.com/office/drawing/2014/main" id="{03710D6C-DF99-402D-9A07-E6D82B45E0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0723" y="1403327"/>
            <a:ext cx="582880" cy="729414"/>
          </a:xfrm>
          <a:prstGeom prst="rect">
            <a:avLst/>
          </a:prstGeom>
        </p:spPr>
      </p:pic>
      <p:pic>
        <p:nvPicPr>
          <p:cNvPr id="11" name="圖片 10">
            <a:extLst>
              <a:ext uri="{FF2B5EF4-FFF2-40B4-BE49-F238E27FC236}">
                <a16:creationId xmlns:a16="http://schemas.microsoft.com/office/drawing/2014/main" id="{E534CE36-F962-4CFE-86BA-783917F08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9727" y="1416804"/>
            <a:ext cx="616146" cy="705076"/>
          </a:xfrm>
          <a:prstGeom prst="rect">
            <a:avLst/>
          </a:prstGeom>
        </p:spPr>
      </p:pic>
      <p:pic>
        <p:nvPicPr>
          <p:cNvPr id="13" name="圖片 12">
            <a:extLst>
              <a:ext uri="{FF2B5EF4-FFF2-40B4-BE49-F238E27FC236}">
                <a16:creationId xmlns:a16="http://schemas.microsoft.com/office/drawing/2014/main" id="{5C425C19-5269-4B90-82A8-B7B9077D4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5278" y="1393870"/>
            <a:ext cx="556126" cy="712705"/>
          </a:xfrm>
          <a:prstGeom prst="rect">
            <a:avLst/>
          </a:prstGeom>
        </p:spPr>
      </p:pic>
      <p:pic>
        <p:nvPicPr>
          <p:cNvPr id="15" name="圖片 14">
            <a:extLst>
              <a:ext uri="{FF2B5EF4-FFF2-40B4-BE49-F238E27FC236}">
                <a16:creationId xmlns:a16="http://schemas.microsoft.com/office/drawing/2014/main" id="{02808D88-904F-44E0-AFC8-2065F26DCB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7485" y="1390575"/>
            <a:ext cx="551731" cy="733123"/>
          </a:xfrm>
          <a:prstGeom prst="rect">
            <a:avLst/>
          </a:prstGeom>
        </p:spPr>
      </p:pic>
      <p:pic>
        <p:nvPicPr>
          <p:cNvPr id="4" name="圖片 3">
            <a:extLst>
              <a:ext uri="{FF2B5EF4-FFF2-40B4-BE49-F238E27FC236}">
                <a16:creationId xmlns:a16="http://schemas.microsoft.com/office/drawing/2014/main" id="{1D00944D-8299-47B9-B6F6-E6FD84851F5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509996" y="1390906"/>
            <a:ext cx="556125" cy="741835"/>
          </a:xfrm>
          <a:prstGeom prst="rect">
            <a:avLst/>
          </a:prstGeom>
        </p:spPr>
      </p:pic>
    </p:spTree>
    <p:extLst>
      <p:ext uri="{BB962C8B-B14F-4D97-AF65-F5344CB8AC3E}">
        <p14:creationId xmlns:p14="http://schemas.microsoft.com/office/powerpoint/2010/main" val="45478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20</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16" name="圖片 15">
            <a:extLst>
              <a:ext uri="{FF2B5EF4-FFF2-40B4-BE49-F238E27FC236}">
                <a16:creationId xmlns:a16="http://schemas.microsoft.com/office/drawing/2014/main" id="{18F08246-06C6-4C54-B0FC-4D4C2C2068D2}"/>
              </a:ext>
            </a:extLst>
          </p:cNvPr>
          <p:cNvPicPr/>
          <p:nvPr/>
        </p:nvPicPr>
        <p:blipFill>
          <a:blip r:embed="rId3"/>
          <a:stretch/>
        </p:blipFill>
        <p:spPr>
          <a:xfrm>
            <a:off x="1305000" y="732971"/>
            <a:ext cx="6667213" cy="3227641"/>
          </a:xfrm>
          <a:prstGeom prst="rect">
            <a:avLst/>
          </a:prstGeom>
          <a:ln>
            <a:noFill/>
          </a:ln>
        </p:spPr>
      </p:pic>
    </p:spTree>
    <p:extLst>
      <p:ext uri="{BB962C8B-B14F-4D97-AF65-F5344CB8AC3E}">
        <p14:creationId xmlns:p14="http://schemas.microsoft.com/office/powerpoint/2010/main" val="205303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環境佈署＆串流</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報告人｜林祥偉</a:t>
            </a:r>
          </a:p>
        </p:txBody>
      </p:sp>
    </p:spTree>
    <p:extLst>
      <p:ext uri="{BB962C8B-B14F-4D97-AF65-F5344CB8AC3E}">
        <p14:creationId xmlns:p14="http://schemas.microsoft.com/office/powerpoint/2010/main" val="179413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22</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pic>
        <p:nvPicPr>
          <p:cNvPr id="26" name="圖片 25">
            <a:extLst>
              <a:ext uri="{FF2B5EF4-FFF2-40B4-BE49-F238E27FC236}">
                <a16:creationId xmlns:a16="http://schemas.microsoft.com/office/drawing/2014/main" id="{0A6B04E8-A8B2-43CF-A05F-2DB64586A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66" y="1197653"/>
            <a:ext cx="5221924" cy="2754338"/>
          </a:xfrm>
          <a:prstGeom prst="rect">
            <a:avLst/>
          </a:prstGeom>
        </p:spPr>
      </p:pic>
      <p:sp>
        <p:nvSpPr>
          <p:cNvPr id="2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專題架構</a:t>
            </a:r>
            <a:endParaRPr lang="zh-TW" altLang="en-US" sz="3000" spc="-1" dirty="0">
              <a:solidFill>
                <a:srgbClr val="000000"/>
              </a:solidFill>
            </a:endParaRPr>
          </a:p>
        </p:txBody>
      </p:sp>
    </p:spTree>
    <p:extLst>
      <p:ext uri="{BB962C8B-B14F-4D97-AF65-F5344CB8AC3E}">
        <p14:creationId xmlns:p14="http://schemas.microsoft.com/office/powerpoint/2010/main" val="1174528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當 </a:t>
            </a:r>
            <a:r>
              <a:rPr lang="en-US" altLang="zh-TW" sz="3000" spc="-1" dirty="0">
                <a:solidFill>
                  <a:srgbClr val="000000"/>
                </a:solidFill>
              </a:rPr>
              <a:t>Chatbot </a:t>
            </a:r>
            <a:r>
              <a:rPr lang="zh-TW" altLang="en-US" sz="3000" spc="-1" dirty="0">
                <a:solidFill>
                  <a:srgbClr val="000000"/>
                </a:solidFill>
              </a:rPr>
              <a:t>收到圖片訊息</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23</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mn-ea"/>
              </a:rPr>
              <a:t>1. </a:t>
            </a:r>
            <a:r>
              <a:rPr lang="zh-TW" altLang="en-US" sz="1400" b="0" strike="noStrike" spc="-1" dirty="0">
                <a:solidFill>
                  <a:srgbClr val="000000"/>
                </a:solidFill>
                <a:latin typeface="+mn-ea"/>
              </a:rPr>
              <a:t>環境連線測試</a:t>
            </a:r>
            <a:r>
              <a:rPr lang="en-US" altLang="zh-TW" sz="1400" spc="-1" dirty="0">
                <a:solidFill>
                  <a:srgbClr val="000000"/>
                </a:solidFill>
                <a:latin typeface="+mn-ea"/>
              </a:rPr>
              <a:t>: </a:t>
            </a:r>
            <a:r>
              <a:rPr lang="en-US" altLang="zh-TW" sz="1400" spc="-1" dirty="0" err="1">
                <a:solidFill>
                  <a:srgbClr val="000000"/>
                </a:solidFill>
                <a:latin typeface="+mn-ea"/>
              </a:rPr>
              <a:t>PyCharm+Ngrok</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2. Kafka </a:t>
            </a:r>
            <a:r>
              <a:rPr lang="zh-TW" altLang="en-US" sz="1400" spc="-1" dirty="0">
                <a:solidFill>
                  <a:srgbClr val="000000"/>
                </a:solidFill>
                <a:latin typeface="+mn-ea"/>
              </a:rPr>
              <a:t>接收與傳送資料</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3. Spark streaming </a:t>
            </a:r>
            <a:r>
              <a:rPr lang="zh-TW" altLang="en-US" sz="1400" b="0" strike="noStrike" spc="-1" dirty="0">
                <a:solidFill>
                  <a:srgbClr val="000000"/>
                </a:solidFill>
                <a:latin typeface="+mn-ea"/>
              </a:rPr>
              <a:t>監聽 </a:t>
            </a:r>
            <a:r>
              <a:rPr lang="en-US" altLang="zh-TW" sz="1400" b="0" strike="noStrike" spc="-1" dirty="0">
                <a:solidFill>
                  <a:srgbClr val="000000"/>
                </a:solidFill>
                <a:latin typeface="+mn-ea"/>
              </a:rPr>
              <a:t>Kafka </a:t>
            </a:r>
            <a:r>
              <a:rPr lang="zh-TW" altLang="en-US" sz="1400" b="0" strike="noStrike" spc="-1" dirty="0">
                <a:solidFill>
                  <a:srgbClr val="000000"/>
                </a:solidFill>
                <a:latin typeface="+mn-ea"/>
              </a:rPr>
              <a:t>傳來的資料</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4. Spark streaming </a:t>
            </a:r>
            <a:r>
              <a:rPr lang="zh-TW" altLang="en-US" sz="1400" spc="-1" dirty="0">
                <a:solidFill>
                  <a:srgbClr val="000000"/>
                </a:solidFill>
                <a:latin typeface="+mn-ea"/>
              </a:rPr>
              <a:t>呼叫副程式處理圖片，並將其儲存入 </a:t>
            </a:r>
            <a:r>
              <a:rPr lang="en-US" altLang="zh-TW" sz="1400" spc="-1" dirty="0">
                <a:solidFill>
                  <a:srgbClr val="000000"/>
                </a:solidFill>
                <a:latin typeface="+mn-ea"/>
              </a:rPr>
              <a:t>HDFS</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5. </a:t>
            </a:r>
            <a:r>
              <a:rPr lang="en-US" sz="1400" spc="-1" dirty="0">
                <a:solidFill>
                  <a:srgbClr val="000000"/>
                </a:solidFill>
                <a:latin typeface="+mn-ea"/>
              </a:rPr>
              <a:t>PyCharm </a:t>
            </a:r>
            <a:r>
              <a:rPr lang="zh-TW" altLang="en-US" sz="1400" spc="-1" dirty="0">
                <a:solidFill>
                  <a:srgbClr val="000000"/>
                </a:solidFill>
                <a:latin typeface="+mn-ea"/>
              </a:rPr>
              <a:t>抓取 </a:t>
            </a:r>
            <a:r>
              <a:rPr lang="en-US" altLang="zh-TW" sz="1400" spc="-1" dirty="0">
                <a:solidFill>
                  <a:srgbClr val="000000"/>
                </a:solidFill>
                <a:latin typeface="+mn-ea"/>
              </a:rPr>
              <a:t>HDFS </a:t>
            </a:r>
            <a:r>
              <a:rPr lang="zh-TW" altLang="en-US" sz="1400" spc="-1" dirty="0">
                <a:solidFill>
                  <a:srgbClr val="000000"/>
                </a:solidFill>
                <a:latin typeface="+mn-ea"/>
              </a:rPr>
              <a:t>圖片，回傳給使用者</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6.</a:t>
            </a:r>
          </a:p>
          <a:p>
            <a:pPr>
              <a:lnSpc>
                <a:spcPts val="2000"/>
              </a:lnSpc>
              <a:spcBef>
                <a:spcPts val="601"/>
              </a:spcBef>
            </a:pPr>
            <a:endParaRPr lang="en-US" sz="1800" b="0" strike="noStrike" spc="-1" dirty="0">
              <a:solidFill>
                <a:srgbClr val="000000"/>
              </a:solidFill>
              <a:latin typeface="Arial"/>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pic>
        <p:nvPicPr>
          <p:cNvPr id="15" name="圖片 14">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Tree>
    <p:extLst>
      <p:ext uri="{BB962C8B-B14F-4D97-AF65-F5344CB8AC3E}">
        <p14:creationId xmlns:p14="http://schemas.microsoft.com/office/powerpoint/2010/main" val="135012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當 </a:t>
            </a:r>
            <a:r>
              <a:rPr lang="en-US" altLang="zh-TW" sz="3000" spc="-1" dirty="0">
                <a:solidFill>
                  <a:srgbClr val="000000"/>
                </a:solidFill>
              </a:rPr>
              <a:t>Chatbot </a:t>
            </a:r>
            <a:r>
              <a:rPr lang="zh-TW" altLang="en-US" sz="3000" spc="-1" dirty="0">
                <a:solidFill>
                  <a:srgbClr val="000000"/>
                </a:solidFill>
              </a:rPr>
              <a:t>收到圖片訊息</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24</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15" name="圖片 14">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6" name="圖片 15">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04774" cy="726361"/>
          </a:xfrm>
          <a:prstGeom prst="rect">
            <a:avLst/>
          </a:prstGeom>
        </p:spPr>
      </p:pic>
      <p:sp>
        <p:nvSpPr>
          <p:cNvPr id="4" name="矩形 3">
            <a:extLst>
              <a:ext uri="{FF2B5EF4-FFF2-40B4-BE49-F238E27FC236}">
                <a16:creationId xmlns:a16="http://schemas.microsoft.com/office/drawing/2014/main" id="{10DC8FCC-EC37-4735-9AD2-D16F9CF95E78}"/>
              </a:ext>
            </a:extLst>
          </p:cNvPr>
          <p:cNvSpPr/>
          <p:nvPr/>
        </p:nvSpPr>
        <p:spPr>
          <a:xfrm>
            <a:off x="1869441" y="1132894"/>
            <a:ext cx="4124960" cy="12380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57088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25</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mn-ea"/>
              </a:rPr>
              <a:t>1. </a:t>
            </a:r>
            <a:r>
              <a:rPr lang="zh-TW" altLang="en-US" sz="1400" b="0" strike="noStrike" spc="-1" dirty="0">
                <a:solidFill>
                  <a:srgbClr val="000000"/>
                </a:solidFill>
                <a:latin typeface="+mn-ea"/>
              </a:rPr>
              <a:t>環境連線測試</a:t>
            </a:r>
            <a:r>
              <a:rPr lang="en-US" altLang="zh-TW" sz="1400" spc="-1" dirty="0">
                <a:solidFill>
                  <a:srgbClr val="000000"/>
                </a:solidFill>
                <a:latin typeface="+mn-ea"/>
              </a:rPr>
              <a:t>: </a:t>
            </a:r>
            <a:r>
              <a:rPr lang="en-US" altLang="zh-TW" sz="1400" spc="-1" dirty="0" err="1">
                <a:solidFill>
                  <a:srgbClr val="000000"/>
                </a:solidFill>
                <a:latin typeface="+mn-ea"/>
              </a:rPr>
              <a:t>PyCharm+Ngrok</a:t>
            </a: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7" name="圖片 16">
            <a:extLst>
              <a:ext uri="{FF2B5EF4-FFF2-40B4-BE49-F238E27FC236}">
                <a16:creationId xmlns:a16="http://schemas.microsoft.com/office/drawing/2014/main" id="{626175E6-B65A-4E1C-B1D8-44A8C125B2CF}"/>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0380"/>
          <a:stretch/>
        </p:blipFill>
        <p:spPr>
          <a:xfrm>
            <a:off x="1999267" y="1174773"/>
            <a:ext cx="5213200" cy="1625667"/>
          </a:xfrm>
          <a:prstGeom prst="rect">
            <a:avLst/>
          </a:prstGeom>
        </p:spPr>
      </p:pic>
      <p:pic>
        <p:nvPicPr>
          <p:cNvPr id="20" name="圖片 19">
            <a:extLst>
              <a:ext uri="{FF2B5EF4-FFF2-40B4-BE49-F238E27FC236}">
                <a16:creationId xmlns:a16="http://schemas.microsoft.com/office/drawing/2014/main" id="{01FCA3BA-7788-4226-A2C3-83DE1FAA6D44}"/>
              </a:ext>
            </a:extLst>
          </p:cNvPr>
          <p:cNvPicPr>
            <a:picLocks noChangeAspect="1"/>
          </p:cNvPicPr>
          <p:nvPr/>
        </p:nvPicPr>
        <p:blipFill rotWithShape="1">
          <a:blip r:embed="rId4">
            <a:extLst>
              <a:ext uri="{28A0092B-C50C-407E-A947-70E740481C1C}">
                <a14:useLocalDpi xmlns:a14="http://schemas.microsoft.com/office/drawing/2010/main" val="0"/>
              </a:ext>
            </a:extLst>
          </a:blip>
          <a:srcRect t="-2155" r="5204"/>
          <a:stretch/>
        </p:blipFill>
        <p:spPr>
          <a:xfrm>
            <a:off x="1999267" y="2928039"/>
            <a:ext cx="5213200" cy="1327867"/>
          </a:xfrm>
          <a:prstGeom prst="rect">
            <a:avLst/>
          </a:prstGeom>
        </p:spPr>
      </p:pic>
      <p:sp>
        <p:nvSpPr>
          <p:cNvPr id="5" name="矩形 4">
            <a:extLst>
              <a:ext uri="{FF2B5EF4-FFF2-40B4-BE49-F238E27FC236}">
                <a16:creationId xmlns:a16="http://schemas.microsoft.com/office/drawing/2014/main" id="{DCC51F49-86C0-4F1A-8A6D-BF7B4807C619}"/>
              </a:ext>
            </a:extLst>
          </p:cNvPr>
          <p:cNvSpPr/>
          <p:nvPr/>
        </p:nvSpPr>
        <p:spPr>
          <a:xfrm>
            <a:off x="5260098" y="1874075"/>
            <a:ext cx="1525418" cy="307777"/>
          </a:xfrm>
          <a:prstGeom prst="rect">
            <a:avLst/>
          </a:prstGeom>
        </p:spPr>
        <p:txBody>
          <a:bodyPr wrap="none">
            <a:spAutoFit/>
          </a:bodyPr>
          <a:lstStyle/>
          <a:p>
            <a:r>
              <a:rPr lang="zh-TW" altLang="en-US" sz="1400" dirty="0">
                <a:solidFill>
                  <a:srgbClr val="FF0000"/>
                </a:solidFill>
                <a:latin typeface="+mn-ea"/>
              </a:rPr>
              <a:t>使用 </a:t>
            </a:r>
            <a:r>
              <a:rPr lang="en-US" altLang="zh-TW" sz="1400" dirty="0" err="1">
                <a:solidFill>
                  <a:srgbClr val="FF0000"/>
                </a:solidFill>
                <a:latin typeface="+mn-ea"/>
              </a:rPr>
              <a:t>Ngrok</a:t>
            </a:r>
            <a:r>
              <a:rPr lang="zh-TW" altLang="en-US" sz="1400" dirty="0">
                <a:solidFill>
                  <a:srgbClr val="FF0000"/>
                </a:solidFill>
                <a:latin typeface="+mn-ea"/>
              </a:rPr>
              <a:t> 連線</a:t>
            </a:r>
          </a:p>
        </p:txBody>
      </p:sp>
      <p:pic>
        <p:nvPicPr>
          <p:cNvPr id="22" name="圖片 21">
            <a:extLst>
              <a:ext uri="{FF2B5EF4-FFF2-40B4-BE49-F238E27FC236}">
                <a16:creationId xmlns:a16="http://schemas.microsoft.com/office/drawing/2014/main" id="{961A2F91-7978-4C72-993B-C75FF1086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078" y="3208690"/>
            <a:ext cx="1656082" cy="760037"/>
          </a:xfrm>
          <a:prstGeom prst="rect">
            <a:avLst/>
          </a:prstGeom>
        </p:spPr>
      </p:pic>
    </p:spTree>
    <p:extLst>
      <p:ext uri="{BB962C8B-B14F-4D97-AF65-F5344CB8AC3E}">
        <p14:creationId xmlns:p14="http://schemas.microsoft.com/office/powerpoint/2010/main" val="311193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sz="1400" spc="-1" dirty="0">
                <a:solidFill>
                  <a:srgbClr val="000000"/>
                </a:solidFill>
                <a:latin typeface="+mn-ea"/>
              </a:rPr>
              <a:t>2. </a:t>
            </a:r>
            <a:r>
              <a:rPr lang="en-US" altLang="zh-TW" sz="1400" spc="-1" dirty="0">
                <a:solidFill>
                  <a:srgbClr val="000000"/>
                </a:solidFill>
                <a:latin typeface="+mn-ea"/>
              </a:rPr>
              <a:t>Kafka </a:t>
            </a:r>
            <a:r>
              <a:rPr lang="zh-TW" altLang="en-US" sz="1400" spc="-1" dirty="0">
                <a:solidFill>
                  <a:srgbClr val="000000"/>
                </a:solidFill>
                <a:latin typeface="+mn-ea"/>
              </a:rPr>
              <a:t>接收與傳送資料</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21" name="圖片 20">
            <a:extLst>
              <a:ext uri="{FF2B5EF4-FFF2-40B4-BE49-F238E27FC236}">
                <a16:creationId xmlns:a16="http://schemas.microsoft.com/office/drawing/2014/main" id="{A568F961-FBF3-4D1E-A523-5F3E86CD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90" y="1574613"/>
            <a:ext cx="2741273" cy="909060"/>
          </a:xfrm>
          <a:prstGeom prst="rect">
            <a:avLst/>
          </a:prstGeom>
        </p:spPr>
      </p:pic>
      <p:pic>
        <p:nvPicPr>
          <p:cNvPr id="23" name="圖片 22">
            <a:extLst>
              <a:ext uri="{FF2B5EF4-FFF2-40B4-BE49-F238E27FC236}">
                <a16:creationId xmlns:a16="http://schemas.microsoft.com/office/drawing/2014/main" id="{3A0AD011-C1B3-453D-88A9-E717B9A7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515" y="641197"/>
            <a:ext cx="4026697" cy="3575159"/>
          </a:xfrm>
          <a:prstGeom prst="rect">
            <a:avLst/>
          </a:prstGeom>
        </p:spPr>
      </p:pic>
      <p:pic>
        <p:nvPicPr>
          <p:cNvPr id="24" name="圖片 23">
            <a:extLst>
              <a:ext uri="{FF2B5EF4-FFF2-40B4-BE49-F238E27FC236}">
                <a16:creationId xmlns:a16="http://schemas.microsoft.com/office/drawing/2014/main" id="{C0196653-5DBD-42A8-9C40-F2F584FD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627" y="3249076"/>
            <a:ext cx="1126160" cy="758613"/>
          </a:xfrm>
          <a:prstGeom prst="rect">
            <a:avLst/>
          </a:prstGeom>
        </p:spPr>
      </p:pic>
      <p:sp>
        <p:nvSpPr>
          <p:cNvPr id="4" name="矩形 3">
            <a:extLst>
              <a:ext uri="{FF2B5EF4-FFF2-40B4-BE49-F238E27FC236}">
                <a16:creationId xmlns:a16="http://schemas.microsoft.com/office/drawing/2014/main" id="{F99BBB72-C36B-489E-A2EB-3B010326ED89}"/>
              </a:ext>
            </a:extLst>
          </p:cNvPr>
          <p:cNvSpPr/>
          <p:nvPr/>
        </p:nvSpPr>
        <p:spPr>
          <a:xfrm>
            <a:off x="1142440" y="2802800"/>
            <a:ext cx="1187587" cy="892552"/>
          </a:xfrm>
          <a:prstGeom prst="rect">
            <a:avLst/>
          </a:prstGeom>
        </p:spPr>
        <p:txBody>
          <a:bodyPr wrap="square">
            <a:spAutoFit/>
          </a:bodyPr>
          <a:lstStyle/>
          <a:p>
            <a:pPr marL="230400" indent="-230400">
              <a:spcBef>
                <a:spcPts val="601"/>
              </a:spcBef>
              <a:buClr>
                <a:srgbClr val="000000"/>
              </a:buClr>
              <a:buSzPct val="45000"/>
              <a:buFont typeface="Wingdings" charset="2"/>
              <a:buChar char=""/>
            </a:pPr>
            <a:r>
              <a:rPr lang="zh-TW" altLang="en-US" sz="1400" spc="-1" dirty="0">
                <a:latin typeface="+mn-ea"/>
              </a:rPr>
              <a:t>即時處理</a:t>
            </a:r>
            <a:endParaRPr lang="en-US" altLang="zh-TW" sz="1400" spc="-1" dirty="0">
              <a:latin typeface="+mn-ea"/>
            </a:endParaRPr>
          </a:p>
          <a:p>
            <a:pPr marL="230400" indent="-230400">
              <a:spcBef>
                <a:spcPts val="601"/>
              </a:spcBef>
              <a:buClr>
                <a:srgbClr val="000000"/>
              </a:buClr>
              <a:buSzPct val="45000"/>
              <a:buFont typeface="Wingdings" charset="2"/>
              <a:buChar char=""/>
            </a:pPr>
            <a:r>
              <a:rPr lang="zh-TW" altLang="en-US" sz="1400" spc="-1" dirty="0">
                <a:latin typeface="+mn-ea"/>
              </a:rPr>
              <a:t>高吞吐</a:t>
            </a:r>
            <a:endParaRPr lang="en-US" altLang="zh-TW" sz="1400" spc="-1" dirty="0">
              <a:latin typeface="+mn-ea"/>
            </a:endParaRPr>
          </a:p>
          <a:p>
            <a:pPr marL="230400" indent="-230400">
              <a:spcBef>
                <a:spcPts val="601"/>
              </a:spcBef>
              <a:buClr>
                <a:srgbClr val="000000"/>
              </a:buClr>
              <a:buSzPct val="45000"/>
              <a:buFont typeface="Wingdings" charset="2"/>
              <a:buChar char=""/>
            </a:pPr>
            <a:r>
              <a:rPr lang="zh-TW" altLang="en-US" sz="1400" spc="-1" dirty="0">
                <a:latin typeface="+mn-ea"/>
              </a:rPr>
              <a:t>低延遲</a:t>
            </a:r>
            <a:endParaRPr lang="en-US" altLang="zh-TW" sz="1400" spc="-1" dirty="0">
              <a:latin typeface="+mn-ea"/>
            </a:endParaRPr>
          </a:p>
        </p:txBody>
      </p:sp>
    </p:spTree>
    <p:extLst>
      <p:ext uri="{BB962C8B-B14F-4D97-AF65-F5344CB8AC3E}">
        <p14:creationId xmlns:p14="http://schemas.microsoft.com/office/powerpoint/2010/main" val="367915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27</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sz="1400" spc="-1" dirty="0">
                <a:solidFill>
                  <a:srgbClr val="000000"/>
                </a:solidFill>
                <a:latin typeface="+mn-ea"/>
              </a:rPr>
              <a:t>2. </a:t>
            </a:r>
            <a:r>
              <a:rPr lang="en-US" altLang="zh-TW" sz="1400" spc="-1" dirty="0">
                <a:solidFill>
                  <a:srgbClr val="000000"/>
                </a:solidFill>
                <a:latin typeface="+mn-ea"/>
              </a:rPr>
              <a:t>Kafka </a:t>
            </a:r>
            <a:r>
              <a:rPr lang="zh-TW" altLang="en-US" sz="1400" spc="-1" dirty="0">
                <a:solidFill>
                  <a:srgbClr val="000000"/>
                </a:solidFill>
                <a:latin typeface="+mn-ea"/>
              </a:rPr>
              <a:t>接收與傳送資料</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7" name="圖片 16">
            <a:extLst>
              <a:ext uri="{FF2B5EF4-FFF2-40B4-BE49-F238E27FC236}">
                <a16:creationId xmlns:a16="http://schemas.microsoft.com/office/drawing/2014/main" id="{6F2BA558-192A-41E9-851B-615CE03D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1491326"/>
            <a:ext cx="5165303" cy="232792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774613" y="3420532"/>
            <a:ext cx="2553546" cy="4253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r>
              <a:rPr lang="en-US" altLang="zh-TW" sz="1400" dirty="0">
                <a:solidFill>
                  <a:srgbClr val="FF0000"/>
                </a:solidFill>
                <a:latin typeface="+mn-ea"/>
              </a:rPr>
              <a:t>consumer </a:t>
            </a:r>
            <a:r>
              <a:rPr lang="zh-TW" altLang="en-US" sz="1400" dirty="0">
                <a:solidFill>
                  <a:srgbClr val="FF0000"/>
                </a:solidFill>
                <a:latin typeface="+mn-ea"/>
              </a:rPr>
              <a:t>傳送資料成功</a:t>
            </a:r>
          </a:p>
        </p:txBody>
      </p:sp>
    </p:spTree>
    <p:extLst>
      <p:ext uri="{BB962C8B-B14F-4D97-AF65-F5344CB8AC3E}">
        <p14:creationId xmlns:p14="http://schemas.microsoft.com/office/powerpoint/2010/main" val="72921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28</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3. Spark streaming </a:t>
            </a:r>
            <a:r>
              <a:rPr lang="zh-TW" altLang="en-US" sz="1400" spc="-1" dirty="0">
                <a:solidFill>
                  <a:srgbClr val="000000"/>
                </a:solidFill>
                <a:latin typeface="+mn-ea"/>
              </a:rPr>
              <a:t>監聽 </a:t>
            </a:r>
            <a:r>
              <a:rPr lang="en-US" altLang="zh-TW" sz="1400" spc="-1" dirty="0">
                <a:solidFill>
                  <a:srgbClr val="000000"/>
                </a:solidFill>
                <a:latin typeface="+mn-ea"/>
              </a:rPr>
              <a:t>Kafka </a:t>
            </a:r>
            <a:r>
              <a:rPr lang="zh-TW" altLang="en-US" sz="1400" spc="-1" dirty="0">
                <a:solidFill>
                  <a:srgbClr val="000000"/>
                </a:solidFill>
                <a:latin typeface="+mn-ea"/>
              </a:rPr>
              <a:t>傳來的資料</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r>
              <a:rPr lang="en-US" altLang="zh-TW" sz="1400" dirty="0">
                <a:solidFill>
                  <a:srgbClr val="FF0000"/>
                </a:solidFill>
                <a:latin typeface="+mn-ea"/>
              </a:rPr>
              <a:t>consumer </a:t>
            </a:r>
            <a:r>
              <a:rPr lang="zh-TW" altLang="en-US" sz="1400" dirty="0">
                <a:solidFill>
                  <a:srgbClr val="FF0000"/>
                </a:solidFill>
                <a:latin typeface="+mn-ea"/>
              </a:rPr>
              <a:t>傳送資料成功</a:t>
            </a:r>
          </a:p>
        </p:txBody>
      </p:sp>
      <p:pic>
        <p:nvPicPr>
          <p:cNvPr id="16" name="圖片 15">
            <a:extLst>
              <a:ext uri="{FF2B5EF4-FFF2-40B4-BE49-F238E27FC236}">
                <a16:creationId xmlns:a16="http://schemas.microsoft.com/office/drawing/2014/main" id="{40D3EA28-C741-4E25-9647-CE0907F1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68" y="1627579"/>
            <a:ext cx="2796452" cy="238613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131963" y="3011311"/>
            <a:ext cx="3283372" cy="36163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pic>
        <p:nvPicPr>
          <p:cNvPr id="21" name="圖片 20">
            <a:extLst>
              <a:ext uri="{FF2B5EF4-FFF2-40B4-BE49-F238E27FC236}">
                <a16:creationId xmlns:a16="http://schemas.microsoft.com/office/drawing/2014/main" id="{6811EC99-1CA2-4E4A-80FE-5E36A0081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092" y="1142241"/>
            <a:ext cx="3684693" cy="3003039"/>
          </a:xfrm>
          <a:prstGeom prst="rect">
            <a:avLst/>
          </a:prstGeom>
        </p:spPr>
      </p:pic>
      <p:pic>
        <p:nvPicPr>
          <p:cNvPr id="23" name="圖片 22">
            <a:extLst>
              <a:ext uri="{FF2B5EF4-FFF2-40B4-BE49-F238E27FC236}">
                <a16:creationId xmlns:a16="http://schemas.microsoft.com/office/drawing/2014/main" id="{C760953B-4C1C-4ED3-9C5A-33316C52C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328" y="3301753"/>
            <a:ext cx="1572885" cy="662897"/>
          </a:xfrm>
          <a:prstGeom prst="rect">
            <a:avLst/>
          </a:prstGeom>
        </p:spPr>
      </p:pic>
      <p:sp>
        <p:nvSpPr>
          <p:cNvPr id="24" name="流程圖: 程序 23">
            <a:extLst>
              <a:ext uri="{FF2B5EF4-FFF2-40B4-BE49-F238E27FC236}">
                <a16:creationId xmlns:a16="http://schemas.microsoft.com/office/drawing/2014/main" id="{64EC40CE-22C9-4470-B403-0F55445FBFBE}"/>
              </a:ext>
            </a:extLst>
          </p:cNvPr>
          <p:cNvSpPr/>
          <p:nvPr/>
        </p:nvSpPr>
        <p:spPr>
          <a:xfrm>
            <a:off x="4572001" y="1309651"/>
            <a:ext cx="1503679" cy="30777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5" name="文字方塊 24">
            <a:extLst>
              <a:ext uri="{FF2B5EF4-FFF2-40B4-BE49-F238E27FC236}">
                <a16:creationId xmlns:a16="http://schemas.microsoft.com/office/drawing/2014/main" id="{10E65B3F-F437-4CA0-8C40-ADAF09E27BAF}"/>
              </a:ext>
            </a:extLst>
          </p:cNvPr>
          <p:cNvSpPr txBox="1"/>
          <p:nvPr/>
        </p:nvSpPr>
        <p:spPr>
          <a:xfrm>
            <a:off x="6252523" y="1319802"/>
            <a:ext cx="1503679" cy="307777"/>
          </a:xfrm>
          <a:prstGeom prst="rect">
            <a:avLst/>
          </a:prstGeom>
          <a:noFill/>
        </p:spPr>
        <p:txBody>
          <a:bodyPr wrap="square" rtlCol="0">
            <a:spAutoFit/>
          </a:bodyPr>
          <a:lstStyle/>
          <a:p>
            <a:r>
              <a:rPr lang="zh-TW" altLang="en-US" sz="1400" dirty="0">
                <a:solidFill>
                  <a:srgbClr val="FF0000"/>
                </a:solidFill>
              </a:rPr>
              <a:t>每 </a:t>
            </a:r>
            <a:r>
              <a:rPr lang="en-US" altLang="zh-TW" sz="1400" dirty="0">
                <a:solidFill>
                  <a:srgbClr val="FF0000"/>
                </a:solidFill>
              </a:rPr>
              <a:t>6 </a:t>
            </a:r>
            <a:r>
              <a:rPr lang="zh-TW" altLang="en-US" sz="1400" dirty="0">
                <a:solidFill>
                  <a:srgbClr val="FF0000"/>
                </a:solidFill>
              </a:rPr>
              <a:t>秒偵測一次</a:t>
            </a:r>
            <a:endParaRPr lang="en-US" altLang="zh-TW" sz="1400" dirty="0">
              <a:solidFill>
                <a:srgbClr val="FF0000"/>
              </a:solidFill>
            </a:endParaRPr>
          </a:p>
        </p:txBody>
      </p:sp>
    </p:spTree>
    <p:extLst>
      <p:ext uri="{BB962C8B-B14F-4D97-AF65-F5344CB8AC3E}">
        <p14:creationId xmlns:p14="http://schemas.microsoft.com/office/powerpoint/2010/main" val="3525366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29</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4. Spark streaming </a:t>
            </a:r>
            <a:r>
              <a:rPr lang="zh-TW" altLang="en-US" sz="1400" spc="-1" dirty="0">
                <a:solidFill>
                  <a:srgbClr val="000000"/>
                </a:solidFill>
                <a:latin typeface="+mn-ea"/>
              </a:rPr>
              <a:t>呼叫副程式處理圖片，並將其儲存入 </a:t>
            </a:r>
            <a:r>
              <a:rPr lang="en-US" altLang="zh-TW" sz="1400" spc="-1" dirty="0">
                <a:solidFill>
                  <a:srgbClr val="000000"/>
                </a:solidFill>
                <a:latin typeface="+mn-ea"/>
              </a:rPr>
              <a:t>HDFS</a:t>
            </a: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26" name="圖片 25">
            <a:extLst>
              <a:ext uri="{FF2B5EF4-FFF2-40B4-BE49-F238E27FC236}">
                <a16:creationId xmlns:a16="http://schemas.microsoft.com/office/drawing/2014/main" id="{2426B7F0-F464-42F2-BD24-6EE53828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18" y="1999984"/>
            <a:ext cx="5913227" cy="1445260"/>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695025" y="1886738"/>
            <a:ext cx="6092614" cy="71217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pic>
        <p:nvPicPr>
          <p:cNvPr id="30" name="圖片 29">
            <a:extLst>
              <a:ext uri="{FF2B5EF4-FFF2-40B4-BE49-F238E27FC236}">
                <a16:creationId xmlns:a16="http://schemas.microsoft.com/office/drawing/2014/main" id="{DFE6C11A-E82A-4052-8A80-CCEBA300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904" y="2690632"/>
            <a:ext cx="1572885" cy="662897"/>
          </a:xfrm>
          <a:prstGeom prst="rect">
            <a:avLst/>
          </a:prstGeom>
        </p:spPr>
      </p:pic>
    </p:spTree>
    <p:extLst>
      <p:ext uri="{BB962C8B-B14F-4D97-AF65-F5344CB8AC3E}">
        <p14:creationId xmlns:p14="http://schemas.microsoft.com/office/powerpoint/2010/main" val="347115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reeform 85"/>
          <p:cNvSpPr/>
          <p:nvPr/>
        </p:nvSpPr>
        <p:spPr>
          <a:xfrm>
            <a:off x="1321983" y="1712337"/>
            <a:ext cx="6346289" cy="1975849"/>
          </a:xfrm>
          <a:custGeom>
            <a:avLst/>
            <a:gdLst>
              <a:gd name="connsiteX0" fmla="*/ 4581582 w 4684528"/>
              <a:gd name="connsiteY0" fmla="*/ 0 h 1458098"/>
              <a:gd name="connsiteX1" fmla="*/ 4684528 w 4684528"/>
              <a:gd name="connsiteY1" fmla="*/ 84779 h 1458098"/>
              <a:gd name="connsiteX2" fmla="*/ 3394679 w 4684528"/>
              <a:gd name="connsiteY2" fmla="*/ 1332239 h 1458098"/>
              <a:gd name="connsiteX3" fmla="*/ 2716448 w 4684528"/>
              <a:gd name="connsiteY3" fmla="*/ 641897 h 1458098"/>
              <a:gd name="connsiteX4" fmla="*/ 1929217 w 4684528"/>
              <a:gd name="connsiteY4" fmla="*/ 1417018 h 1458098"/>
              <a:gd name="connsiteX5" fmla="*/ 1014817 w 4684528"/>
              <a:gd name="connsiteY5" fmla="*/ 490506 h 1458098"/>
              <a:gd name="connsiteX6" fmla="*/ 16577 w 4684528"/>
              <a:gd name="connsiteY6" fmla="*/ 1458098 h 1458098"/>
              <a:gd name="connsiteX7" fmla="*/ 0 w 4684528"/>
              <a:gd name="connsiteY7" fmla="*/ 1458098 h 1458098"/>
              <a:gd name="connsiteX8" fmla="*/ 1008761 w 4684528"/>
              <a:gd name="connsiteY8" fmla="*/ 436006 h 1458098"/>
              <a:gd name="connsiteX9" fmla="*/ 1929217 w 4684528"/>
              <a:gd name="connsiteY9" fmla="*/ 1344350 h 1458098"/>
              <a:gd name="connsiteX10" fmla="*/ 2716448 w 4684528"/>
              <a:gd name="connsiteY10" fmla="*/ 545007 h 1458098"/>
              <a:gd name="connsiteX11" fmla="*/ 3388623 w 4684528"/>
              <a:gd name="connsiteY11" fmla="*/ 1211126 h 145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4528" h="145809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sz="675"/>
          </a:p>
        </p:txBody>
      </p:sp>
      <p:grpSp>
        <p:nvGrpSpPr>
          <p:cNvPr id="87" name="Group 86"/>
          <p:cNvGrpSpPr/>
          <p:nvPr/>
        </p:nvGrpSpPr>
        <p:grpSpPr>
          <a:xfrm>
            <a:off x="7299046" y="296544"/>
            <a:ext cx="1697541" cy="1705954"/>
            <a:chOff x="6135613" y="614704"/>
            <a:chExt cx="1889929" cy="1898801"/>
          </a:xfrm>
        </p:grpSpPr>
        <p:sp>
          <p:nvSpPr>
            <p:cNvPr id="88" name="Freeform 905"/>
            <p:cNvSpPr>
              <a:spLocks noEditPoints="1"/>
            </p:cNvSpPr>
            <p:nvPr/>
          </p:nvSpPr>
          <p:spPr bwMode="auto">
            <a:xfrm>
              <a:off x="6135613" y="1916063"/>
              <a:ext cx="595963" cy="597442"/>
            </a:xfrm>
            <a:custGeom>
              <a:avLst/>
              <a:gdLst>
                <a:gd name="T0" fmla="*/ 200 w 200"/>
                <a:gd name="T1" fmla="*/ 88 h 200"/>
                <a:gd name="T2" fmla="*/ 177 w 200"/>
                <a:gd name="T3" fmla="*/ 24 h 200"/>
                <a:gd name="T4" fmla="*/ 111 w 200"/>
                <a:gd name="T5" fmla="*/ 0 h 200"/>
                <a:gd name="T6" fmla="*/ 8 w 200"/>
                <a:gd name="T7" fmla="*/ 103 h 200"/>
                <a:gd name="T8" fmla="*/ 41 w 200"/>
                <a:gd name="T9" fmla="*/ 81 h 200"/>
                <a:gd name="T10" fmla="*/ 8 w 200"/>
                <a:gd name="T11" fmla="*/ 193 h 200"/>
                <a:gd name="T12" fmla="*/ 119 w 200"/>
                <a:gd name="T13" fmla="*/ 159 h 200"/>
                <a:gd name="T14" fmla="*/ 96 w 200"/>
                <a:gd name="T15" fmla="*/ 192 h 200"/>
                <a:gd name="T16" fmla="*/ 200 w 200"/>
                <a:gd name="T17" fmla="*/ 88 h 200"/>
                <a:gd name="T18" fmla="*/ 122 w 200"/>
                <a:gd name="T19" fmla="*/ 135 h 200"/>
                <a:gd name="T20" fmla="*/ 137 w 200"/>
                <a:gd name="T21" fmla="*/ 114 h 200"/>
                <a:gd name="T22" fmla="*/ 65 w 200"/>
                <a:gd name="T23" fmla="*/ 136 h 200"/>
                <a:gd name="T24" fmla="*/ 86 w 200"/>
                <a:gd name="T25" fmla="*/ 64 h 200"/>
                <a:gd name="T26" fmla="*/ 65 w 200"/>
                <a:gd name="T27" fmla="*/ 78 h 200"/>
                <a:gd name="T28" fmla="*/ 132 w 200"/>
                <a:gd name="T29" fmla="*/ 11 h 200"/>
                <a:gd name="T30" fmla="*/ 174 w 200"/>
                <a:gd name="T31" fmla="*/ 27 h 200"/>
                <a:gd name="T32" fmla="*/ 189 w 200"/>
                <a:gd name="T33" fmla="*/ 68 h 200"/>
                <a:gd name="T34" fmla="*/ 122 w 200"/>
                <a:gd name="T35" fmla="*/ 1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9" name="Freeform 906"/>
            <p:cNvSpPr>
              <a:spLocks/>
            </p:cNvSpPr>
            <p:nvPr/>
          </p:nvSpPr>
          <p:spPr bwMode="auto">
            <a:xfrm>
              <a:off x="6311593" y="1948597"/>
              <a:ext cx="387450" cy="385971"/>
            </a:xfrm>
            <a:custGeom>
              <a:avLst/>
              <a:gdLst>
                <a:gd name="T0" fmla="*/ 115 w 130"/>
                <a:gd name="T1" fmla="*/ 16 h 129"/>
                <a:gd name="T2" fmla="*/ 73 w 130"/>
                <a:gd name="T3" fmla="*/ 0 h 129"/>
                <a:gd name="T4" fmla="*/ 6 w 130"/>
                <a:gd name="T5" fmla="*/ 67 h 129"/>
                <a:gd name="T6" fmla="*/ 27 w 130"/>
                <a:gd name="T7" fmla="*/ 53 h 129"/>
                <a:gd name="T8" fmla="*/ 6 w 130"/>
                <a:gd name="T9" fmla="*/ 125 h 129"/>
                <a:gd name="T10" fmla="*/ 78 w 130"/>
                <a:gd name="T11" fmla="*/ 103 h 129"/>
                <a:gd name="T12" fmla="*/ 63 w 130"/>
                <a:gd name="T13" fmla="*/ 124 h 129"/>
                <a:gd name="T14" fmla="*/ 130 w 130"/>
                <a:gd name="T15" fmla="*/ 57 h 129"/>
                <a:gd name="T16" fmla="*/ 115 w 130"/>
                <a:gd name="T17"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0" name="Freeform 907"/>
            <p:cNvSpPr>
              <a:spLocks/>
            </p:cNvSpPr>
            <p:nvPr/>
          </p:nvSpPr>
          <p:spPr bwMode="auto">
            <a:xfrm>
              <a:off x="6713831" y="1710508"/>
              <a:ext cx="489489" cy="653637"/>
            </a:xfrm>
            <a:custGeom>
              <a:avLst/>
              <a:gdLst>
                <a:gd name="T0" fmla="*/ 164 w 164"/>
                <a:gd name="T1" fmla="*/ 55 h 219"/>
                <a:gd name="T2" fmla="*/ 133 w 164"/>
                <a:gd name="T3" fmla="*/ 180 h 219"/>
                <a:gd name="T4" fmla="*/ 0 w 164"/>
                <a:gd name="T5" fmla="*/ 219 h 219"/>
                <a:gd name="T6" fmla="*/ 27 w 164"/>
                <a:gd name="T7" fmla="*/ 82 h 219"/>
                <a:gd name="T8" fmla="*/ 109 w 164"/>
                <a:gd name="T9" fmla="*/ 0 h 219"/>
                <a:gd name="T10" fmla="*/ 164 w 164"/>
                <a:gd name="T11" fmla="*/ 55 h 219"/>
              </a:gdLst>
              <a:ahLst/>
              <a:cxnLst>
                <a:cxn ang="0">
                  <a:pos x="T0" y="T1"/>
                </a:cxn>
                <a:cxn ang="0">
                  <a:pos x="T2" y="T3"/>
                </a:cxn>
                <a:cxn ang="0">
                  <a:pos x="T4" y="T5"/>
                </a:cxn>
                <a:cxn ang="0">
                  <a:pos x="T6" y="T7"/>
                </a:cxn>
                <a:cxn ang="0">
                  <a:pos x="T8" y="T9"/>
                </a:cxn>
                <a:cxn ang="0">
                  <a:pos x="T10" y="T11"/>
                </a:cxn>
              </a:cxnLst>
              <a:rect l="0" t="0"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1" name="Freeform 908"/>
            <p:cNvSpPr>
              <a:spLocks/>
            </p:cNvSpPr>
            <p:nvPr/>
          </p:nvSpPr>
          <p:spPr bwMode="auto">
            <a:xfrm>
              <a:off x="6276101" y="1432490"/>
              <a:ext cx="652158" cy="492446"/>
            </a:xfrm>
            <a:custGeom>
              <a:avLst/>
              <a:gdLst>
                <a:gd name="T0" fmla="*/ 164 w 219"/>
                <a:gd name="T1" fmla="*/ 0 h 165"/>
                <a:gd name="T2" fmla="*/ 38 w 219"/>
                <a:gd name="T3" fmla="*/ 32 h 165"/>
                <a:gd name="T4" fmla="*/ 0 w 219"/>
                <a:gd name="T5" fmla="*/ 165 h 165"/>
                <a:gd name="T6" fmla="*/ 137 w 219"/>
                <a:gd name="T7" fmla="*/ 137 h 165"/>
                <a:gd name="T8" fmla="*/ 219 w 219"/>
                <a:gd name="T9" fmla="*/ 55 h 165"/>
                <a:gd name="T10" fmla="*/ 164 w 219"/>
                <a:gd name="T11" fmla="*/ 0 h 165"/>
              </a:gdLst>
              <a:ahLst/>
              <a:cxnLst>
                <a:cxn ang="0">
                  <a:pos x="T0" y="T1"/>
                </a:cxn>
                <a:cxn ang="0">
                  <a:pos x="T2" y="T3"/>
                </a:cxn>
                <a:cxn ang="0">
                  <a:pos x="T4" y="T5"/>
                </a:cxn>
                <a:cxn ang="0">
                  <a:pos x="T6" y="T7"/>
                </a:cxn>
                <a:cxn ang="0">
                  <a:pos x="T8" y="T9"/>
                </a:cxn>
                <a:cxn ang="0">
                  <a:pos x="T10" y="T11"/>
                </a:cxn>
              </a:cxnLst>
              <a:rect l="0" t="0"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2" name="Freeform 909"/>
            <p:cNvSpPr>
              <a:spLocks/>
            </p:cNvSpPr>
            <p:nvPr/>
          </p:nvSpPr>
          <p:spPr bwMode="auto">
            <a:xfrm>
              <a:off x="6901641" y="907510"/>
              <a:ext cx="832574" cy="832574"/>
            </a:xfrm>
            <a:custGeom>
              <a:avLst/>
              <a:gdLst>
                <a:gd name="T0" fmla="*/ 61 w 279"/>
                <a:gd name="T1" fmla="*/ 221 h 279"/>
                <a:gd name="T2" fmla="*/ 148 w 279"/>
                <a:gd name="T3" fmla="*/ 279 h 279"/>
                <a:gd name="T4" fmla="*/ 279 w 279"/>
                <a:gd name="T5" fmla="*/ 78 h 279"/>
                <a:gd name="T6" fmla="*/ 233 w 279"/>
                <a:gd name="T7" fmla="*/ 48 h 279"/>
                <a:gd name="T8" fmla="*/ 204 w 279"/>
                <a:gd name="T9" fmla="*/ 7 h 279"/>
                <a:gd name="T10" fmla="*/ 202 w 279"/>
                <a:gd name="T11" fmla="*/ 0 h 279"/>
                <a:gd name="T12" fmla="*/ 0 w 279"/>
                <a:gd name="T13" fmla="*/ 131 h 279"/>
                <a:gd name="T14" fmla="*/ 8 w 279"/>
                <a:gd name="T15" fmla="*/ 147 h 279"/>
                <a:gd name="T16" fmla="*/ 61 w 279"/>
                <a:gd name="T17" fmla="*/ 2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3" name="Freeform 910"/>
            <p:cNvSpPr>
              <a:spLocks/>
            </p:cNvSpPr>
            <p:nvPr/>
          </p:nvSpPr>
          <p:spPr bwMode="auto">
            <a:xfrm>
              <a:off x="7534575" y="755192"/>
              <a:ext cx="351959" cy="351959"/>
            </a:xfrm>
            <a:custGeom>
              <a:avLst/>
              <a:gdLst>
                <a:gd name="T0" fmla="*/ 29 w 118"/>
                <a:gd name="T1" fmla="*/ 91 h 118"/>
                <a:gd name="T2" fmla="*/ 72 w 118"/>
                <a:gd name="T3" fmla="*/ 118 h 118"/>
                <a:gd name="T4" fmla="*/ 118 w 118"/>
                <a:gd name="T5" fmla="*/ 0 h 118"/>
                <a:gd name="T6" fmla="*/ 0 w 118"/>
                <a:gd name="T7" fmla="*/ 46 h 118"/>
                <a:gd name="T8" fmla="*/ 3 w 118"/>
                <a:gd name="T9" fmla="*/ 53 h 118"/>
                <a:gd name="T10" fmla="*/ 29 w 118"/>
                <a:gd name="T11" fmla="*/ 91 h 118"/>
              </a:gdLst>
              <a:ahLst/>
              <a:cxnLst>
                <a:cxn ang="0">
                  <a:pos x="T0" y="T1"/>
                </a:cxn>
                <a:cxn ang="0">
                  <a:pos x="T2" y="T3"/>
                </a:cxn>
                <a:cxn ang="0">
                  <a:pos x="T4" y="T5"/>
                </a:cxn>
                <a:cxn ang="0">
                  <a:pos x="T6" y="T7"/>
                </a:cxn>
                <a:cxn ang="0">
                  <a:pos x="T8" y="T9"/>
                </a:cxn>
                <a:cxn ang="0">
                  <a:pos x="T10" y="T11"/>
                </a:cxn>
              </a:cxnLst>
              <a:rect l="0" t="0"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4" name="Freeform 911"/>
            <p:cNvSpPr>
              <a:spLocks/>
            </p:cNvSpPr>
            <p:nvPr/>
          </p:nvSpPr>
          <p:spPr bwMode="auto">
            <a:xfrm>
              <a:off x="6446165" y="1321579"/>
              <a:ext cx="869545" cy="875460"/>
            </a:xfrm>
            <a:custGeom>
              <a:avLst/>
              <a:gdLst>
                <a:gd name="T0" fmla="*/ 206 w 292"/>
                <a:gd name="T1" fmla="*/ 91 h 293"/>
                <a:gd name="T2" fmla="*/ 150 w 292"/>
                <a:gd name="T3" fmla="*/ 14 h 293"/>
                <a:gd name="T4" fmla="*/ 144 w 292"/>
                <a:gd name="T5" fmla="*/ 0 h 293"/>
                <a:gd name="T6" fmla="*/ 0 w 292"/>
                <a:gd name="T7" fmla="*/ 197 h 293"/>
                <a:gd name="T8" fmla="*/ 37 w 292"/>
                <a:gd name="T9" fmla="*/ 253 h 293"/>
                <a:gd name="T10" fmla="*/ 96 w 292"/>
                <a:gd name="T11" fmla="*/ 293 h 293"/>
                <a:gd name="T12" fmla="*/ 292 w 292"/>
                <a:gd name="T13" fmla="*/ 149 h 293"/>
                <a:gd name="T14" fmla="*/ 206 w 292"/>
                <a:gd name="T15" fmla="*/ 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5" name="Freeform 912"/>
            <p:cNvSpPr>
              <a:spLocks/>
            </p:cNvSpPr>
            <p:nvPr/>
          </p:nvSpPr>
          <p:spPr bwMode="auto">
            <a:xfrm>
              <a:off x="7504998" y="892722"/>
              <a:ext cx="244005" cy="246963"/>
            </a:xfrm>
            <a:custGeom>
              <a:avLst/>
              <a:gdLst>
                <a:gd name="T0" fmla="*/ 31 w 82"/>
                <a:gd name="T1" fmla="*/ 53 h 83"/>
                <a:gd name="T2" fmla="*/ 77 w 82"/>
                <a:gd name="T3" fmla="*/ 83 h 83"/>
                <a:gd name="T4" fmla="*/ 82 w 82"/>
                <a:gd name="T5" fmla="*/ 72 h 83"/>
                <a:gd name="T6" fmla="*/ 39 w 82"/>
                <a:gd name="T7" fmla="*/ 45 h 83"/>
                <a:gd name="T8" fmla="*/ 13 w 82"/>
                <a:gd name="T9" fmla="*/ 7 h 83"/>
                <a:gd name="T10" fmla="*/ 10 w 82"/>
                <a:gd name="T11" fmla="*/ 0 h 83"/>
                <a:gd name="T12" fmla="*/ 0 w 82"/>
                <a:gd name="T13" fmla="*/ 5 h 83"/>
                <a:gd name="T14" fmla="*/ 2 w 82"/>
                <a:gd name="T15" fmla="*/ 12 h 83"/>
                <a:gd name="T16" fmla="*/ 31 w 82"/>
                <a:gd name="T17"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6" name="Freeform 913"/>
            <p:cNvSpPr>
              <a:spLocks/>
            </p:cNvSpPr>
            <p:nvPr/>
          </p:nvSpPr>
          <p:spPr bwMode="auto">
            <a:xfrm>
              <a:off x="6875022" y="1297918"/>
              <a:ext cx="468785" cy="468785"/>
            </a:xfrm>
            <a:custGeom>
              <a:avLst/>
              <a:gdLst>
                <a:gd name="T0" fmla="*/ 62 w 157"/>
                <a:gd name="T1" fmla="*/ 99 h 157"/>
                <a:gd name="T2" fmla="*/ 148 w 157"/>
                <a:gd name="T3" fmla="*/ 157 h 157"/>
                <a:gd name="T4" fmla="*/ 157 w 157"/>
                <a:gd name="T5" fmla="*/ 148 h 157"/>
                <a:gd name="T6" fmla="*/ 70 w 157"/>
                <a:gd name="T7" fmla="*/ 90 h 157"/>
                <a:gd name="T8" fmla="*/ 17 w 157"/>
                <a:gd name="T9" fmla="*/ 16 h 157"/>
                <a:gd name="T10" fmla="*/ 9 w 157"/>
                <a:gd name="T11" fmla="*/ 0 h 157"/>
                <a:gd name="T12" fmla="*/ 0 w 157"/>
                <a:gd name="T13" fmla="*/ 8 h 157"/>
                <a:gd name="T14" fmla="*/ 6 w 157"/>
                <a:gd name="T15" fmla="*/ 22 h 157"/>
                <a:gd name="T16" fmla="*/ 62 w 157"/>
                <a:gd name="T1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7" name="Freeform 914"/>
            <p:cNvSpPr>
              <a:spLocks/>
            </p:cNvSpPr>
            <p:nvPr/>
          </p:nvSpPr>
          <p:spPr bwMode="auto">
            <a:xfrm>
              <a:off x="6493487" y="1608469"/>
              <a:ext cx="533853" cy="535332"/>
            </a:xfrm>
            <a:custGeom>
              <a:avLst/>
              <a:gdLst>
                <a:gd name="T0" fmla="*/ 302 w 361"/>
                <a:gd name="T1" fmla="*/ 0 h 362"/>
                <a:gd name="T2" fmla="*/ 361 w 361"/>
                <a:gd name="T3" fmla="*/ 61 h 362"/>
                <a:gd name="T4" fmla="*/ 0 w 361"/>
                <a:gd name="T5" fmla="*/ 362 h 362"/>
                <a:gd name="T6" fmla="*/ 302 w 361"/>
                <a:gd name="T7" fmla="*/ 0 h 362"/>
              </a:gdLst>
              <a:ahLst/>
              <a:cxnLst>
                <a:cxn ang="0">
                  <a:pos x="T0" y="T1"/>
                </a:cxn>
                <a:cxn ang="0">
                  <a:pos x="T2" y="T3"/>
                </a:cxn>
                <a:cxn ang="0">
                  <a:pos x="T4" y="T5"/>
                </a:cxn>
                <a:cxn ang="0">
                  <a:pos x="T6" y="T7"/>
                </a:cxn>
              </a:cxnLst>
              <a:rect l="0" t="0" r="r" b="b"/>
              <a:pathLst>
                <a:path w="361" h="362">
                  <a:moveTo>
                    <a:pt x="302" y="0"/>
                  </a:moveTo>
                  <a:lnTo>
                    <a:pt x="361" y="61"/>
                  </a:lnTo>
                  <a:lnTo>
                    <a:pt x="0" y="362"/>
                  </a:lnTo>
                  <a:lnTo>
                    <a:pt x="302"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8" name="Freeform 915"/>
            <p:cNvSpPr>
              <a:spLocks/>
            </p:cNvSpPr>
            <p:nvPr/>
          </p:nvSpPr>
          <p:spPr bwMode="auto">
            <a:xfrm>
              <a:off x="7799283" y="614704"/>
              <a:ext cx="226259" cy="226259"/>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99" name="Freeform 916"/>
            <p:cNvSpPr>
              <a:spLocks/>
            </p:cNvSpPr>
            <p:nvPr/>
          </p:nvSpPr>
          <p:spPr bwMode="auto">
            <a:xfrm>
              <a:off x="7799283" y="614704"/>
              <a:ext cx="226259" cy="226259"/>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0" name="Freeform 917"/>
            <p:cNvSpPr>
              <a:spLocks/>
            </p:cNvSpPr>
            <p:nvPr/>
          </p:nvSpPr>
          <p:spPr bwMode="auto">
            <a:xfrm>
              <a:off x="7241769" y="1113065"/>
              <a:ext cx="286891" cy="286891"/>
            </a:xfrm>
            <a:custGeom>
              <a:avLst/>
              <a:gdLst>
                <a:gd name="T0" fmla="*/ 79 w 96"/>
                <a:gd name="T1" fmla="*/ 79 h 96"/>
                <a:gd name="T2" fmla="*/ 17 w 96"/>
                <a:gd name="T3" fmla="*/ 79 h 96"/>
                <a:gd name="T4" fmla="*/ 17 w 96"/>
                <a:gd name="T5" fmla="*/ 17 h 96"/>
                <a:gd name="T6" fmla="*/ 79 w 96"/>
                <a:gd name="T7" fmla="*/ 17 h 96"/>
                <a:gd name="T8" fmla="*/ 79 w 96"/>
                <a:gd name="T9" fmla="*/ 79 h 96"/>
              </a:gdLst>
              <a:ahLst/>
              <a:cxnLst>
                <a:cxn ang="0">
                  <a:pos x="T0" y="T1"/>
                </a:cxn>
                <a:cxn ang="0">
                  <a:pos x="T2" y="T3"/>
                </a:cxn>
                <a:cxn ang="0">
                  <a:pos x="T4" y="T5"/>
                </a:cxn>
                <a:cxn ang="0">
                  <a:pos x="T6" y="T7"/>
                </a:cxn>
                <a:cxn ang="0">
                  <a:pos x="T8" y="T9"/>
                </a:cxn>
              </a:cxnLst>
              <a:rect l="0" t="0"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525">
              <a:solidFill>
                <a:srgbClr val="000000"/>
              </a:solidFill>
              <a:round/>
              <a:headEnd/>
              <a:tailEnd/>
            </a:ln>
          </p:spPr>
          <p:txBody>
            <a:bodyPr vert="horz" wrap="square" lIns="34290" tIns="17145" rIns="34290" bIns="17145" numCol="1" anchor="t" anchorCtr="0" compatLnSpc="1">
              <a:prstTxWarp prst="textNoShape">
                <a:avLst/>
              </a:prstTxWarp>
            </a:bodyPr>
            <a:lstStyle/>
            <a:p>
              <a:endParaRPr lang="en-US" sz="675"/>
            </a:p>
          </p:txBody>
        </p:sp>
        <p:sp>
          <p:nvSpPr>
            <p:cNvPr id="101" name="Freeform 918"/>
            <p:cNvSpPr>
              <a:spLocks noEditPoints="1"/>
            </p:cNvSpPr>
            <p:nvPr/>
          </p:nvSpPr>
          <p:spPr bwMode="auto">
            <a:xfrm>
              <a:off x="7241769" y="1113065"/>
              <a:ext cx="286891" cy="286891"/>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10 h 96"/>
                <a:gd name="T20" fmla="*/ 21 w 96"/>
                <a:gd name="T21" fmla="*/ 21 h 96"/>
                <a:gd name="T22" fmla="*/ 10 w 96"/>
                <a:gd name="T23" fmla="*/ 48 h 96"/>
                <a:gd name="T24" fmla="*/ 21 w 96"/>
                <a:gd name="T25" fmla="*/ 75 h 96"/>
                <a:gd name="T26" fmla="*/ 48 w 96"/>
                <a:gd name="T27" fmla="*/ 86 h 96"/>
                <a:gd name="T28" fmla="*/ 75 w 96"/>
                <a:gd name="T29" fmla="*/ 75 h 96"/>
                <a:gd name="T30" fmla="*/ 86 w 96"/>
                <a:gd name="T31" fmla="*/ 48 h 96"/>
                <a:gd name="T32" fmla="*/ 75 w 96"/>
                <a:gd name="T33" fmla="*/ 21 h 96"/>
                <a:gd name="T34" fmla="*/ 48 w 96"/>
                <a:gd name="T35"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2" name="Freeform 919"/>
            <p:cNvSpPr>
              <a:spLocks/>
            </p:cNvSpPr>
            <p:nvPr/>
          </p:nvSpPr>
          <p:spPr bwMode="auto">
            <a:xfrm>
              <a:off x="7886533" y="755192"/>
              <a:ext cx="0" cy="295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3" name="Freeform 920"/>
            <p:cNvSpPr>
              <a:spLocks noEditPoints="1"/>
            </p:cNvSpPr>
            <p:nvPr/>
          </p:nvSpPr>
          <p:spPr bwMode="auto">
            <a:xfrm>
              <a:off x="6728619" y="1830292"/>
              <a:ext cx="530895" cy="369704"/>
            </a:xfrm>
            <a:custGeom>
              <a:avLst/>
              <a:gdLst>
                <a:gd name="T0" fmla="*/ 45 w 178"/>
                <a:gd name="T1" fmla="*/ 102 h 124"/>
                <a:gd name="T2" fmla="*/ 1 w 178"/>
                <a:gd name="T3" fmla="*/ 123 h 124"/>
                <a:gd name="T4" fmla="*/ 0 w 178"/>
                <a:gd name="T5" fmla="*/ 123 h 124"/>
                <a:gd name="T6" fmla="*/ 0 w 178"/>
                <a:gd name="T7" fmla="*/ 123 h 124"/>
                <a:gd name="T8" fmla="*/ 1 w 178"/>
                <a:gd name="T9" fmla="*/ 124 h 124"/>
                <a:gd name="T10" fmla="*/ 45 w 178"/>
                <a:gd name="T11" fmla="*/ 102 h 124"/>
                <a:gd name="T12" fmla="*/ 45 w 178"/>
                <a:gd name="T13" fmla="*/ 102 h 124"/>
                <a:gd name="T14" fmla="*/ 178 w 178"/>
                <a:gd name="T15" fmla="*/ 0 h 124"/>
                <a:gd name="T16" fmla="*/ 158 w 178"/>
                <a:gd name="T17" fmla="*/ 19 h 124"/>
                <a:gd name="T18" fmla="*/ 158 w 178"/>
                <a:gd name="T19" fmla="*/ 19 h 124"/>
                <a:gd name="T20" fmla="*/ 178 w 178"/>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4" name="Freeform 921"/>
            <p:cNvSpPr>
              <a:spLocks/>
            </p:cNvSpPr>
            <p:nvPr/>
          </p:nvSpPr>
          <p:spPr bwMode="auto">
            <a:xfrm>
              <a:off x="6713831" y="2191123"/>
              <a:ext cx="14788" cy="5915"/>
            </a:xfrm>
            <a:custGeom>
              <a:avLst/>
              <a:gdLst>
                <a:gd name="T0" fmla="*/ 0 w 5"/>
                <a:gd name="T1" fmla="*/ 0 h 2"/>
                <a:gd name="T2" fmla="*/ 5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5" name="Freeform 922"/>
            <p:cNvSpPr>
              <a:spLocks/>
            </p:cNvSpPr>
            <p:nvPr/>
          </p:nvSpPr>
          <p:spPr bwMode="auto">
            <a:xfrm>
              <a:off x="6863191" y="1886487"/>
              <a:ext cx="337170" cy="246963"/>
            </a:xfrm>
            <a:custGeom>
              <a:avLst/>
              <a:gdLst>
                <a:gd name="T0" fmla="*/ 113 w 113"/>
                <a:gd name="T1" fmla="*/ 0 h 83"/>
                <a:gd name="T2" fmla="*/ 0 w 113"/>
                <a:gd name="T3" fmla="*/ 83 h 83"/>
                <a:gd name="T4" fmla="*/ 0 w 113"/>
                <a:gd name="T5" fmla="*/ 83 h 83"/>
                <a:gd name="T6" fmla="*/ 113 w 113"/>
                <a:gd name="T7" fmla="*/ 0 h 83"/>
                <a:gd name="T8" fmla="*/ 113 w 113"/>
                <a:gd name="T9" fmla="*/ 0 h 83"/>
              </a:gdLst>
              <a:ahLst/>
              <a:cxnLst>
                <a:cxn ang="0">
                  <a:pos x="T0" y="T1"/>
                </a:cxn>
                <a:cxn ang="0">
                  <a:pos x="T2" y="T3"/>
                </a:cxn>
                <a:cxn ang="0">
                  <a:pos x="T4" y="T5"/>
                </a:cxn>
                <a:cxn ang="0">
                  <a:pos x="T6" y="T7"/>
                </a:cxn>
                <a:cxn ang="0">
                  <a:pos x="T8" y="T9"/>
                </a:cxn>
              </a:cxnLst>
              <a:rect l="0" t="0"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6" name="Freeform 923"/>
            <p:cNvSpPr>
              <a:spLocks/>
            </p:cNvSpPr>
            <p:nvPr/>
          </p:nvSpPr>
          <p:spPr bwMode="auto">
            <a:xfrm>
              <a:off x="7212192" y="1107150"/>
              <a:ext cx="519065" cy="632934"/>
            </a:xfrm>
            <a:custGeom>
              <a:avLst/>
              <a:gdLst>
                <a:gd name="T0" fmla="*/ 153 w 174"/>
                <a:gd name="T1" fmla="*/ 0 h 212"/>
                <a:gd name="T2" fmla="*/ 101 w 174"/>
                <a:gd name="T3" fmla="*/ 71 h 212"/>
                <a:gd name="T4" fmla="*/ 92 w 174"/>
                <a:gd name="T5" fmla="*/ 84 h 212"/>
                <a:gd name="T6" fmla="*/ 89 w 174"/>
                <a:gd name="T7" fmla="*/ 87 h 212"/>
                <a:gd name="T8" fmla="*/ 0 w 174"/>
                <a:gd name="T9" fmla="*/ 189 h 212"/>
                <a:gd name="T10" fmla="*/ 44 w 174"/>
                <a:gd name="T11" fmla="*/ 212 h 212"/>
                <a:gd name="T12" fmla="*/ 174 w 174"/>
                <a:gd name="T13" fmla="*/ 11 h 212"/>
                <a:gd name="T14" fmla="*/ 153 w 174"/>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7" name="Freeform 924"/>
            <p:cNvSpPr>
              <a:spLocks/>
            </p:cNvSpPr>
            <p:nvPr/>
          </p:nvSpPr>
          <p:spPr bwMode="auto">
            <a:xfrm>
              <a:off x="7686893" y="829133"/>
              <a:ext cx="173022" cy="278018"/>
            </a:xfrm>
            <a:custGeom>
              <a:avLst/>
              <a:gdLst>
                <a:gd name="T0" fmla="*/ 58 w 58"/>
                <a:gd name="T1" fmla="*/ 0 h 93"/>
                <a:gd name="T2" fmla="*/ 52 w 58"/>
                <a:gd name="T3" fmla="*/ 1 h 93"/>
                <a:gd name="T4" fmla="*/ 0 w 58"/>
                <a:gd name="T5" fmla="*/ 83 h 93"/>
                <a:gd name="T6" fmla="*/ 20 w 58"/>
                <a:gd name="T7" fmla="*/ 93 h 93"/>
                <a:gd name="T8" fmla="*/ 58 w 58"/>
                <a:gd name="T9" fmla="*/ 0 h 93"/>
              </a:gdLst>
              <a:ahLst/>
              <a:cxnLst>
                <a:cxn ang="0">
                  <a:pos x="T0" y="T1"/>
                </a:cxn>
                <a:cxn ang="0">
                  <a:pos x="T2" y="T3"/>
                </a:cxn>
                <a:cxn ang="0">
                  <a:pos x="T4" y="T5"/>
                </a:cxn>
                <a:cxn ang="0">
                  <a:pos x="T6" y="T7"/>
                </a:cxn>
                <a:cxn ang="0">
                  <a:pos x="T8" y="T9"/>
                </a:cxn>
              </a:cxnLst>
              <a:rect l="0" t="0"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8" name="Freeform 925"/>
            <p:cNvSpPr>
              <a:spLocks/>
            </p:cNvSpPr>
            <p:nvPr/>
          </p:nvSpPr>
          <p:spPr bwMode="auto">
            <a:xfrm>
              <a:off x="6628059" y="1698677"/>
              <a:ext cx="687650" cy="498361"/>
            </a:xfrm>
            <a:custGeom>
              <a:avLst/>
              <a:gdLst>
                <a:gd name="T0" fmla="*/ 188 w 231"/>
                <a:gd name="T1" fmla="*/ 0 h 167"/>
                <a:gd name="T2" fmla="*/ 0 w 231"/>
                <a:gd name="T3" fmla="*/ 147 h 167"/>
                <a:gd name="T4" fmla="*/ 29 w 231"/>
                <a:gd name="T5" fmla="*/ 165 h 167"/>
                <a:gd name="T6" fmla="*/ 34 w 231"/>
                <a:gd name="T7" fmla="*/ 167 h 167"/>
                <a:gd name="T8" fmla="*/ 35 w 231"/>
                <a:gd name="T9" fmla="*/ 167 h 167"/>
                <a:gd name="T10" fmla="*/ 79 w 231"/>
                <a:gd name="T11" fmla="*/ 146 h 167"/>
                <a:gd name="T12" fmla="*/ 192 w 231"/>
                <a:gd name="T13" fmla="*/ 63 h 167"/>
                <a:gd name="T14" fmla="*/ 212 w 231"/>
                <a:gd name="T15" fmla="*/ 44 h 167"/>
                <a:gd name="T16" fmla="*/ 231 w 231"/>
                <a:gd name="T17" fmla="*/ 23 h 167"/>
                <a:gd name="T18" fmla="*/ 188 w 23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9" name="Freeform 926"/>
            <p:cNvSpPr>
              <a:spLocks/>
            </p:cNvSpPr>
            <p:nvPr/>
          </p:nvSpPr>
          <p:spPr bwMode="auto">
            <a:xfrm>
              <a:off x="7667668" y="1077574"/>
              <a:ext cx="78377" cy="62110"/>
            </a:xfrm>
            <a:custGeom>
              <a:avLst/>
              <a:gdLst>
                <a:gd name="T0" fmla="*/ 6 w 26"/>
                <a:gd name="T1" fmla="*/ 0 h 21"/>
                <a:gd name="T2" fmla="*/ 0 w 26"/>
                <a:gd name="T3" fmla="*/ 10 h 21"/>
                <a:gd name="T4" fmla="*/ 21 w 26"/>
                <a:gd name="T5" fmla="*/ 21 h 21"/>
                <a:gd name="T6" fmla="*/ 26 w 26"/>
                <a:gd name="T7" fmla="*/ 10 h 21"/>
                <a:gd name="T8" fmla="*/ 6 w 26"/>
                <a:gd name="T9" fmla="*/ 0 h 21"/>
              </a:gdLst>
              <a:ahLst/>
              <a:cxnLst>
                <a:cxn ang="0">
                  <a:pos x="T0" y="T1"/>
                </a:cxn>
                <a:cxn ang="0">
                  <a:pos x="T2" y="T3"/>
                </a:cxn>
                <a:cxn ang="0">
                  <a:pos x="T4" y="T5"/>
                </a:cxn>
                <a:cxn ang="0">
                  <a:pos x="T6" y="T7"/>
                </a:cxn>
                <a:cxn ang="0">
                  <a:pos x="T8" y="T9"/>
                </a:cxn>
              </a:cxnLst>
              <a:rect l="0" t="0"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10" name="Freeform 927"/>
            <p:cNvSpPr>
              <a:spLocks/>
            </p:cNvSpPr>
            <p:nvPr/>
          </p:nvSpPr>
          <p:spPr bwMode="auto">
            <a:xfrm>
              <a:off x="7188531" y="1672058"/>
              <a:ext cx="155276" cy="94644"/>
            </a:xfrm>
            <a:custGeom>
              <a:avLst/>
              <a:gdLst>
                <a:gd name="T0" fmla="*/ 8 w 52"/>
                <a:gd name="T1" fmla="*/ 0 h 32"/>
                <a:gd name="T2" fmla="*/ 0 w 52"/>
                <a:gd name="T3" fmla="*/ 9 h 32"/>
                <a:gd name="T4" fmla="*/ 43 w 52"/>
                <a:gd name="T5" fmla="*/ 32 h 32"/>
                <a:gd name="T6" fmla="*/ 52 w 52"/>
                <a:gd name="T7" fmla="*/ 23 h 32"/>
                <a:gd name="T8" fmla="*/ 8 w 52"/>
                <a:gd name="T9" fmla="*/ 0 h 32"/>
              </a:gdLst>
              <a:ahLst/>
              <a:cxnLst>
                <a:cxn ang="0">
                  <a:pos x="T0" y="T1"/>
                </a:cxn>
                <a:cxn ang="0">
                  <a:pos x="T2" y="T3"/>
                </a:cxn>
                <a:cxn ang="0">
                  <a:pos x="T4" y="T5"/>
                </a:cxn>
                <a:cxn ang="0">
                  <a:pos x="T6" y="T7"/>
                </a:cxn>
                <a:cxn ang="0">
                  <a:pos x="T8" y="T9"/>
                </a:cxn>
              </a:cxnLst>
              <a:rect l="0" t="0"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11" name="Freeform 928"/>
            <p:cNvSpPr>
              <a:spLocks/>
            </p:cNvSpPr>
            <p:nvPr/>
          </p:nvSpPr>
          <p:spPr bwMode="auto">
            <a:xfrm>
              <a:off x="7840690" y="761107"/>
              <a:ext cx="42886" cy="70983"/>
            </a:xfrm>
            <a:custGeom>
              <a:avLst/>
              <a:gdLst>
                <a:gd name="T0" fmla="*/ 14 w 14"/>
                <a:gd name="T1" fmla="*/ 0 h 24"/>
                <a:gd name="T2" fmla="*/ 13 w 14"/>
                <a:gd name="T3" fmla="*/ 0 h 24"/>
                <a:gd name="T4" fmla="*/ 0 w 14"/>
                <a:gd name="T5" fmla="*/ 24 h 24"/>
                <a:gd name="T6" fmla="*/ 6 w 14"/>
                <a:gd name="T7" fmla="*/ 23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12" name="Freeform 929"/>
            <p:cNvSpPr>
              <a:spLocks/>
            </p:cNvSpPr>
            <p:nvPr/>
          </p:nvSpPr>
          <p:spPr bwMode="auto">
            <a:xfrm>
              <a:off x="7476901" y="1318621"/>
              <a:ext cx="36970" cy="48801"/>
            </a:xfrm>
            <a:custGeom>
              <a:avLst/>
              <a:gdLst>
                <a:gd name="T0" fmla="*/ 12 w 12"/>
                <a:gd name="T1" fmla="*/ 0 h 16"/>
                <a:gd name="T2" fmla="*/ 0 w 12"/>
                <a:gd name="T3" fmla="*/ 16 h 16"/>
                <a:gd name="T4" fmla="*/ 3 w 12"/>
                <a:gd name="T5" fmla="*/ 13 h 16"/>
                <a:gd name="T6" fmla="*/ 12 w 12"/>
                <a:gd name="T7" fmla="*/ 0 h 16"/>
              </a:gdLst>
              <a:ahLst/>
              <a:cxnLst>
                <a:cxn ang="0">
                  <a:pos x="T0" y="T1"/>
                </a:cxn>
                <a:cxn ang="0">
                  <a:pos x="T2" y="T3"/>
                </a:cxn>
                <a:cxn ang="0">
                  <a:pos x="T4" y="T5"/>
                </a:cxn>
                <a:cxn ang="0">
                  <a:pos x="T6" y="T7"/>
                </a:cxn>
              </a:cxnLst>
              <a:rect l="0" t="0"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sp>
        <p:nvSpPr>
          <p:cNvPr id="114" name="Oval 113"/>
          <p:cNvSpPr/>
          <p:nvPr/>
        </p:nvSpPr>
        <p:spPr>
          <a:xfrm>
            <a:off x="1155913" y="3272513"/>
            <a:ext cx="533261" cy="533400"/>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sz="675"/>
          </a:p>
        </p:txBody>
      </p:sp>
      <p:sp>
        <p:nvSpPr>
          <p:cNvPr id="117" name="Oval 116"/>
          <p:cNvSpPr/>
          <p:nvPr/>
        </p:nvSpPr>
        <p:spPr>
          <a:xfrm>
            <a:off x="2420860" y="2072350"/>
            <a:ext cx="533261" cy="533400"/>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sz="675"/>
          </a:p>
        </p:txBody>
      </p:sp>
      <p:sp>
        <p:nvSpPr>
          <p:cNvPr id="120" name="Oval 119"/>
          <p:cNvSpPr/>
          <p:nvPr/>
        </p:nvSpPr>
        <p:spPr>
          <a:xfrm>
            <a:off x="5630451" y="3211914"/>
            <a:ext cx="533261" cy="533400"/>
          </a:xfrm>
          <a:prstGeom prst="ellipse">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sz="675"/>
          </a:p>
        </p:txBody>
      </p:sp>
      <p:sp>
        <p:nvSpPr>
          <p:cNvPr id="123" name="Oval 122"/>
          <p:cNvSpPr/>
          <p:nvPr/>
        </p:nvSpPr>
        <p:spPr>
          <a:xfrm>
            <a:off x="3628130" y="3309233"/>
            <a:ext cx="533261" cy="533400"/>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sz="675"/>
          </a:p>
        </p:txBody>
      </p:sp>
      <p:sp>
        <p:nvSpPr>
          <p:cNvPr id="126" name="Oval 125"/>
          <p:cNvSpPr/>
          <p:nvPr/>
        </p:nvSpPr>
        <p:spPr>
          <a:xfrm>
            <a:off x="4712486" y="2332514"/>
            <a:ext cx="533261" cy="533400"/>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sz="675"/>
          </a:p>
        </p:txBody>
      </p:sp>
      <p:sp>
        <p:nvSpPr>
          <p:cNvPr id="128" name="TextBox 127"/>
          <p:cNvSpPr txBox="1"/>
          <p:nvPr/>
        </p:nvSpPr>
        <p:spPr>
          <a:xfrm>
            <a:off x="2038863" y="1775233"/>
            <a:ext cx="1297252" cy="172035"/>
          </a:xfrm>
          <a:prstGeom prst="rect">
            <a:avLst/>
          </a:prstGeom>
          <a:noFill/>
        </p:spPr>
        <p:txBody>
          <a:bodyPr wrap="square" lIns="0" tIns="0" rIns="0" bIns="0" rtlCol="1">
            <a:spAutoFit/>
          </a:bodyPr>
          <a:lstStyle/>
          <a:p>
            <a:pPr algn="ctr">
              <a:lnSpc>
                <a:spcPts val="1300"/>
              </a:lnSpc>
              <a:spcAft>
                <a:spcPts val="200"/>
              </a:spcAft>
            </a:pPr>
            <a:r>
              <a:rPr lang="en-US" altLang="zh-TW" sz="1600" b="1" dirty="0">
                <a:latin typeface="+mn-ea"/>
                <a:cs typeface="Lato Regular"/>
              </a:rPr>
              <a:t>2 </a:t>
            </a:r>
            <a:r>
              <a:rPr lang="zh-TW" altLang="en-US" sz="1600" dirty="0">
                <a:latin typeface="+mn-ea"/>
                <a:cs typeface="Lato Regular"/>
              </a:rPr>
              <a:t>前端設計</a:t>
            </a:r>
            <a:endParaRPr lang="en-US" sz="1600" dirty="0">
              <a:latin typeface="+mn-ea"/>
              <a:cs typeface="Lato Light"/>
            </a:endParaRPr>
          </a:p>
        </p:txBody>
      </p:sp>
      <p:sp>
        <p:nvSpPr>
          <p:cNvPr id="129" name="TextBox 128"/>
          <p:cNvSpPr txBox="1"/>
          <p:nvPr/>
        </p:nvSpPr>
        <p:spPr>
          <a:xfrm>
            <a:off x="5238896" y="3963988"/>
            <a:ext cx="1297252" cy="172035"/>
          </a:xfrm>
          <a:prstGeom prst="rect">
            <a:avLst/>
          </a:prstGeom>
          <a:noFill/>
        </p:spPr>
        <p:txBody>
          <a:bodyPr wrap="square" lIns="0" tIns="0" rIns="0" bIns="0" rtlCol="1">
            <a:spAutoFit/>
          </a:bodyPr>
          <a:lstStyle/>
          <a:p>
            <a:pPr algn="ctr">
              <a:lnSpc>
                <a:spcPts val="1300"/>
              </a:lnSpc>
              <a:spcAft>
                <a:spcPts val="200"/>
              </a:spcAft>
            </a:pPr>
            <a:r>
              <a:rPr lang="en-US" altLang="zh-TW" sz="1600" b="1" dirty="0">
                <a:latin typeface="+mn-ea"/>
                <a:cs typeface="Lato Light"/>
              </a:rPr>
              <a:t>5</a:t>
            </a:r>
            <a:r>
              <a:rPr lang="en-US" altLang="zh-TW" sz="1600" dirty="0">
                <a:latin typeface="+mn-ea"/>
                <a:cs typeface="Lato Light"/>
              </a:rPr>
              <a:t> </a:t>
            </a:r>
            <a:r>
              <a:rPr lang="zh-TW" altLang="en-US" sz="1600" dirty="0">
                <a:latin typeface="+mn-ea"/>
                <a:cs typeface="Lato Light"/>
              </a:rPr>
              <a:t>未來展望</a:t>
            </a:r>
            <a:endParaRPr lang="en-US" sz="1600" dirty="0">
              <a:latin typeface="+mn-ea"/>
              <a:cs typeface="Lato Light"/>
            </a:endParaRPr>
          </a:p>
        </p:txBody>
      </p:sp>
      <p:sp>
        <p:nvSpPr>
          <p:cNvPr id="130" name="TextBox 129"/>
          <p:cNvSpPr txBox="1"/>
          <p:nvPr/>
        </p:nvSpPr>
        <p:spPr>
          <a:xfrm>
            <a:off x="4045400" y="2112543"/>
            <a:ext cx="1910438" cy="171970"/>
          </a:xfrm>
          <a:prstGeom prst="rect">
            <a:avLst/>
          </a:prstGeom>
          <a:noFill/>
        </p:spPr>
        <p:txBody>
          <a:bodyPr wrap="square" lIns="0" tIns="0" rIns="0" bIns="0" rtlCol="1">
            <a:spAutoFit/>
          </a:bodyPr>
          <a:lstStyle/>
          <a:p>
            <a:pPr algn="ctr">
              <a:lnSpc>
                <a:spcPts val="1300"/>
              </a:lnSpc>
              <a:spcAft>
                <a:spcPts val="200"/>
              </a:spcAft>
            </a:pPr>
            <a:r>
              <a:rPr lang="en-US" altLang="zh-TW" sz="1600" b="1" dirty="0"/>
              <a:t>4</a:t>
            </a:r>
            <a:r>
              <a:rPr lang="en-US" altLang="zh-TW" sz="1600" dirty="0"/>
              <a:t> </a:t>
            </a:r>
            <a:r>
              <a:rPr lang="zh-TW" altLang="en-US" sz="1600" dirty="0"/>
              <a:t>資料庫．演算法</a:t>
            </a:r>
            <a:endParaRPr lang="en-US" sz="1600" dirty="0">
              <a:latin typeface="Lato Light"/>
              <a:ea typeface="Open Sans" panose="020B0606030504020204" pitchFamily="34" charset="0"/>
              <a:cs typeface="Lato Light"/>
            </a:endParaRPr>
          </a:p>
        </p:txBody>
      </p:sp>
      <p:sp>
        <p:nvSpPr>
          <p:cNvPr id="132" name="TextBox 131"/>
          <p:cNvSpPr txBox="1"/>
          <p:nvPr/>
        </p:nvSpPr>
        <p:spPr>
          <a:xfrm>
            <a:off x="572909" y="3969078"/>
            <a:ext cx="1675101" cy="172035"/>
          </a:xfrm>
          <a:prstGeom prst="rect">
            <a:avLst/>
          </a:prstGeom>
          <a:noFill/>
        </p:spPr>
        <p:txBody>
          <a:bodyPr wrap="square" lIns="0" tIns="0" rIns="0" bIns="0" rtlCol="1">
            <a:spAutoFit/>
          </a:bodyPr>
          <a:lstStyle/>
          <a:p>
            <a:pPr algn="ctr">
              <a:lnSpc>
                <a:spcPts val="1300"/>
              </a:lnSpc>
              <a:spcAft>
                <a:spcPts val="200"/>
              </a:spcAft>
            </a:pPr>
            <a:r>
              <a:rPr lang="en-US" altLang="zh-TW" sz="1600" b="1" dirty="0">
                <a:latin typeface="+mj-ea"/>
                <a:ea typeface="+mj-ea"/>
                <a:cs typeface="Lato Light"/>
              </a:rPr>
              <a:t>1</a:t>
            </a:r>
            <a:r>
              <a:rPr lang="en-US" altLang="zh-TW" sz="1600" dirty="0">
                <a:latin typeface="+mj-ea"/>
                <a:ea typeface="+mj-ea"/>
                <a:cs typeface="Lato Light"/>
              </a:rPr>
              <a:t> </a:t>
            </a:r>
            <a:r>
              <a:rPr lang="zh-TW" altLang="en-US" sz="1600" dirty="0">
                <a:latin typeface="+mj-ea"/>
                <a:ea typeface="+mj-ea"/>
                <a:cs typeface="Lato Light"/>
              </a:rPr>
              <a:t>專題發想</a:t>
            </a:r>
            <a:r>
              <a:rPr lang="zh-TW" altLang="en-US" sz="1600" dirty="0"/>
              <a:t>．架構</a:t>
            </a:r>
            <a:endParaRPr lang="en-US" sz="1600" dirty="0">
              <a:latin typeface="+mj-ea"/>
              <a:ea typeface="+mj-ea"/>
              <a:cs typeface="Lato Light"/>
            </a:endParaRPr>
          </a:p>
        </p:txBody>
      </p:sp>
      <p:sp>
        <p:nvSpPr>
          <p:cNvPr id="133" name="TextBox 132"/>
          <p:cNvSpPr txBox="1"/>
          <p:nvPr/>
        </p:nvSpPr>
        <p:spPr>
          <a:xfrm>
            <a:off x="2940042" y="3984223"/>
            <a:ext cx="1898429" cy="177549"/>
          </a:xfrm>
          <a:prstGeom prst="rect">
            <a:avLst/>
          </a:prstGeom>
          <a:noFill/>
        </p:spPr>
        <p:txBody>
          <a:bodyPr wrap="square" lIns="0" tIns="0" rIns="0" bIns="0" rtlCol="1">
            <a:spAutoFit/>
          </a:bodyPr>
          <a:lstStyle/>
          <a:p>
            <a:pPr algn="ctr">
              <a:lnSpc>
                <a:spcPts val="1300"/>
              </a:lnSpc>
              <a:spcAft>
                <a:spcPts val="200"/>
              </a:spcAft>
            </a:pPr>
            <a:r>
              <a:rPr lang="en-US" altLang="zh-TW" sz="1600" b="1" dirty="0"/>
              <a:t>3</a:t>
            </a:r>
            <a:r>
              <a:rPr lang="en-US" altLang="zh-TW" sz="1600" dirty="0"/>
              <a:t> </a:t>
            </a:r>
            <a:r>
              <a:rPr lang="zh-TW" altLang="en-US" sz="1600" dirty="0"/>
              <a:t>環境佈署＆串流</a:t>
            </a:r>
            <a:r>
              <a:rPr lang="zh-TW" altLang="en-US" dirty="0"/>
              <a:t> </a:t>
            </a:r>
            <a:endParaRPr lang="en-US" sz="863" dirty="0">
              <a:latin typeface="Lato Light"/>
              <a:ea typeface="Open Sans" panose="020B0606030504020204" pitchFamily="34" charset="0"/>
              <a:cs typeface="Lato Light"/>
            </a:endParaRPr>
          </a:p>
        </p:txBody>
      </p:sp>
      <p:sp>
        <p:nvSpPr>
          <p:cNvPr id="50" name="TextShape 12">
            <a:extLst>
              <a:ext uri="{FF2B5EF4-FFF2-40B4-BE49-F238E27FC236}">
                <a16:creationId xmlns:a16="http://schemas.microsoft.com/office/drawing/2014/main" id="{784065D4-E2AB-4B4F-8DEE-ADDAE4C7A49E}"/>
              </a:ext>
            </a:extLst>
          </p:cNvPr>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a:t>
            </a:fld>
            <a:endParaRPr lang="en-US" sz="1600" b="0" strike="noStrike" spc="-1" dirty="0">
              <a:solidFill>
                <a:srgbClr val="002060"/>
              </a:solidFill>
              <a:latin typeface="Times New Roman"/>
            </a:endParaRPr>
          </a:p>
        </p:txBody>
      </p:sp>
      <p:sp>
        <p:nvSpPr>
          <p:cNvPr id="51" name="TextShape 1">
            <a:extLst>
              <a:ext uri="{FF2B5EF4-FFF2-40B4-BE49-F238E27FC236}">
                <a16:creationId xmlns:a16="http://schemas.microsoft.com/office/drawing/2014/main" id="{6AC6CD3A-213B-475A-A309-969D10F122F5}"/>
              </a:ext>
            </a:extLst>
          </p:cNvPr>
          <p:cNvSpPr txBox="1"/>
          <p:nvPr/>
        </p:nvSpPr>
        <p:spPr>
          <a:xfrm>
            <a:off x="1305000" y="324705"/>
            <a:ext cx="6534000" cy="614290"/>
          </a:xfrm>
          <a:prstGeom prst="rect">
            <a:avLst/>
          </a:prstGeom>
          <a:noFill/>
          <a:ln>
            <a:noFill/>
          </a:ln>
        </p:spPr>
        <p:txBody>
          <a:bodyPr tIns="91440" bIns="91440" anchor="b">
            <a:noAutofit/>
          </a:bodyPr>
          <a:lstStyle/>
          <a:p>
            <a:pPr>
              <a:lnSpc>
                <a:spcPct val="100000"/>
              </a:lnSpc>
            </a:pPr>
            <a:r>
              <a:rPr lang="zh-TW" altLang="en-US" sz="3000" b="0" strike="noStrike" spc="-1" dirty="0">
                <a:latin typeface="微軟正黑體" panose="020B0604030504040204" pitchFamily="34" charset="-120"/>
                <a:ea typeface="微軟正黑體" panose="020B0604030504040204" pitchFamily="34" charset="-120"/>
              </a:rPr>
              <a:t>專題大綱</a:t>
            </a:r>
            <a:endParaRPr lang="en-US" altLang="zh-TW" sz="3000" b="0" strike="noStrike" spc="-1" dirty="0">
              <a:latin typeface="微軟正黑體" panose="020B0604030504040204" pitchFamily="34" charset="-120"/>
              <a:ea typeface="微軟正黑體" panose="020B0604030504040204" pitchFamily="34" charset="-120"/>
            </a:endParaRPr>
          </a:p>
        </p:txBody>
      </p:sp>
      <p:grpSp>
        <p:nvGrpSpPr>
          <p:cNvPr id="46" name="Google Shape;593;p40">
            <a:extLst>
              <a:ext uri="{FF2B5EF4-FFF2-40B4-BE49-F238E27FC236}">
                <a16:creationId xmlns:a16="http://schemas.microsoft.com/office/drawing/2014/main" id="{BFE49895-BBF0-40D8-81FB-422CC7B4931B}"/>
              </a:ext>
            </a:extLst>
          </p:cNvPr>
          <p:cNvGrpSpPr/>
          <p:nvPr/>
        </p:nvGrpSpPr>
        <p:grpSpPr>
          <a:xfrm>
            <a:off x="1302742" y="3380192"/>
            <a:ext cx="215437" cy="351204"/>
            <a:chOff x="6730350" y="2315900"/>
            <a:chExt cx="257700" cy="420100"/>
          </a:xfrm>
        </p:grpSpPr>
        <p:sp>
          <p:nvSpPr>
            <p:cNvPr id="47" name="Google Shape;594;p40">
              <a:extLst>
                <a:ext uri="{FF2B5EF4-FFF2-40B4-BE49-F238E27FC236}">
                  <a16:creationId xmlns:a16="http://schemas.microsoft.com/office/drawing/2014/main" id="{FD8EBCC5-FA09-44CD-BC30-2F8EFA8FEA2E}"/>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5;p40">
              <a:extLst>
                <a:ext uri="{FF2B5EF4-FFF2-40B4-BE49-F238E27FC236}">
                  <a16:creationId xmlns:a16="http://schemas.microsoft.com/office/drawing/2014/main" id="{F897EA82-D6E4-469D-B994-D3637BFE8DCC}"/>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6;p40">
              <a:extLst>
                <a:ext uri="{FF2B5EF4-FFF2-40B4-BE49-F238E27FC236}">
                  <a16:creationId xmlns:a16="http://schemas.microsoft.com/office/drawing/2014/main" id="{D96A3925-63EC-4CEA-8D50-CFCBE0D48540}"/>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7;p40">
              <a:extLst>
                <a:ext uri="{FF2B5EF4-FFF2-40B4-BE49-F238E27FC236}">
                  <a16:creationId xmlns:a16="http://schemas.microsoft.com/office/drawing/2014/main" id="{C41D72EB-0CA7-4538-A237-5FE54C607F15}"/>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8;p40">
              <a:extLst>
                <a:ext uri="{FF2B5EF4-FFF2-40B4-BE49-F238E27FC236}">
                  <a16:creationId xmlns:a16="http://schemas.microsoft.com/office/drawing/2014/main" id="{89A586E7-48EF-4270-8313-94EA3218495B}"/>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603;p40">
            <a:extLst>
              <a:ext uri="{FF2B5EF4-FFF2-40B4-BE49-F238E27FC236}">
                <a16:creationId xmlns:a16="http://schemas.microsoft.com/office/drawing/2014/main" id="{9DA16FEC-6FC4-4B4F-A452-0DCFEEB97FCD}"/>
              </a:ext>
            </a:extLst>
          </p:cNvPr>
          <p:cNvSpPr/>
          <p:nvPr/>
        </p:nvSpPr>
        <p:spPr>
          <a:xfrm>
            <a:off x="2573867" y="2164642"/>
            <a:ext cx="216746" cy="36701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658;p40">
            <a:extLst>
              <a:ext uri="{FF2B5EF4-FFF2-40B4-BE49-F238E27FC236}">
                <a16:creationId xmlns:a16="http://schemas.microsoft.com/office/drawing/2014/main" id="{9751B00E-B7B8-407E-B0CC-F06AD8CB3EA0}"/>
              </a:ext>
            </a:extLst>
          </p:cNvPr>
          <p:cNvGrpSpPr/>
          <p:nvPr/>
        </p:nvGrpSpPr>
        <p:grpSpPr>
          <a:xfrm>
            <a:off x="5706408" y="3309233"/>
            <a:ext cx="362229" cy="338939"/>
            <a:chOff x="570875" y="4322250"/>
            <a:chExt cx="443300" cy="443325"/>
          </a:xfrm>
        </p:grpSpPr>
        <p:sp>
          <p:nvSpPr>
            <p:cNvPr id="56" name="Google Shape;659;p40">
              <a:extLst>
                <a:ext uri="{FF2B5EF4-FFF2-40B4-BE49-F238E27FC236}">
                  <a16:creationId xmlns:a16="http://schemas.microsoft.com/office/drawing/2014/main" id="{2E8D24ED-ED76-4F95-8294-FDC63A7C13DB}"/>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60;p40">
              <a:extLst>
                <a:ext uri="{FF2B5EF4-FFF2-40B4-BE49-F238E27FC236}">
                  <a16:creationId xmlns:a16="http://schemas.microsoft.com/office/drawing/2014/main" id="{33381DF3-1BCB-406D-AFA2-E21FFF4266D4}"/>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61;p40">
              <a:extLst>
                <a:ext uri="{FF2B5EF4-FFF2-40B4-BE49-F238E27FC236}">
                  <a16:creationId xmlns:a16="http://schemas.microsoft.com/office/drawing/2014/main" id="{82B205E3-6E7B-4A16-B214-B9CF47AD25C8}"/>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2;p40">
              <a:extLst>
                <a:ext uri="{FF2B5EF4-FFF2-40B4-BE49-F238E27FC236}">
                  <a16:creationId xmlns:a16="http://schemas.microsoft.com/office/drawing/2014/main" id="{60BC92A5-CA3C-4AB4-8211-664D89F5F574}"/>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714;p40">
            <a:extLst>
              <a:ext uri="{FF2B5EF4-FFF2-40B4-BE49-F238E27FC236}">
                <a16:creationId xmlns:a16="http://schemas.microsoft.com/office/drawing/2014/main" id="{114CAD67-7C96-4139-B194-15E5257CBDD9}"/>
              </a:ext>
            </a:extLst>
          </p:cNvPr>
          <p:cNvGrpSpPr/>
          <p:nvPr/>
        </p:nvGrpSpPr>
        <p:grpSpPr>
          <a:xfrm>
            <a:off x="3702460" y="3416241"/>
            <a:ext cx="384600" cy="385524"/>
            <a:chOff x="5241175" y="4959100"/>
            <a:chExt cx="539775" cy="517775"/>
          </a:xfrm>
        </p:grpSpPr>
        <p:sp>
          <p:nvSpPr>
            <p:cNvPr id="61" name="Google Shape;715;p40">
              <a:extLst>
                <a:ext uri="{FF2B5EF4-FFF2-40B4-BE49-F238E27FC236}">
                  <a16:creationId xmlns:a16="http://schemas.microsoft.com/office/drawing/2014/main" id="{6F884A37-6365-49F4-9605-D11EC48BC2B5}"/>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6;p40">
              <a:extLst>
                <a:ext uri="{FF2B5EF4-FFF2-40B4-BE49-F238E27FC236}">
                  <a16:creationId xmlns:a16="http://schemas.microsoft.com/office/drawing/2014/main" id="{CAAC6F5A-8217-4674-882A-06C4AB139EA9}"/>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7;p40">
              <a:extLst>
                <a:ext uri="{FF2B5EF4-FFF2-40B4-BE49-F238E27FC236}">
                  <a16:creationId xmlns:a16="http://schemas.microsoft.com/office/drawing/2014/main" id="{9B1D0232-8EA7-47F3-A76B-9954423E1C66}"/>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8;p40">
              <a:extLst>
                <a:ext uri="{FF2B5EF4-FFF2-40B4-BE49-F238E27FC236}">
                  <a16:creationId xmlns:a16="http://schemas.microsoft.com/office/drawing/2014/main" id="{8CAC53E4-2A14-48B8-9883-69B0F067EE08}"/>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9;p40">
              <a:extLst>
                <a:ext uri="{FF2B5EF4-FFF2-40B4-BE49-F238E27FC236}">
                  <a16:creationId xmlns:a16="http://schemas.microsoft.com/office/drawing/2014/main" id="{39783FE8-0873-4C1F-9D4A-57425BE3AB5D}"/>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20;p40">
              <a:extLst>
                <a:ext uri="{FF2B5EF4-FFF2-40B4-BE49-F238E27FC236}">
                  <a16:creationId xmlns:a16="http://schemas.microsoft.com/office/drawing/2014/main" id="{7B41892C-D7F3-43D0-BD36-36A06D6331CF}"/>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45;p40">
            <a:extLst>
              <a:ext uri="{FF2B5EF4-FFF2-40B4-BE49-F238E27FC236}">
                <a16:creationId xmlns:a16="http://schemas.microsoft.com/office/drawing/2014/main" id="{C4A7D71C-4B8D-4B32-8EFD-0BD85ECC2CA7}"/>
              </a:ext>
            </a:extLst>
          </p:cNvPr>
          <p:cNvGrpSpPr/>
          <p:nvPr/>
        </p:nvGrpSpPr>
        <p:grpSpPr>
          <a:xfrm>
            <a:off x="4822681" y="2477931"/>
            <a:ext cx="355877" cy="265269"/>
            <a:chOff x="4610450" y="3703750"/>
            <a:chExt cx="453050" cy="332175"/>
          </a:xfrm>
        </p:grpSpPr>
        <p:sp>
          <p:nvSpPr>
            <p:cNvPr id="68" name="Google Shape;646;p40">
              <a:extLst>
                <a:ext uri="{FF2B5EF4-FFF2-40B4-BE49-F238E27FC236}">
                  <a16:creationId xmlns:a16="http://schemas.microsoft.com/office/drawing/2014/main" id="{7C4AFB9C-5A7F-4D03-982A-6EEDD3FD56C3}"/>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7;p40">
              <a:extLst>
                <a:ext uri="{FF2B5EF4-FFF2-40B4-BE49-F238E27FC236}">
                  <a16:creationId xmlns:a16="http://schemas.microsoft.com/office/drawing/2014/main" id="{4F2471BD-7898-4D2D-8D49-0C4C8B6E1826}"/>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5352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30</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5. PyCharm </a:t>
            </a:r>
            <a:r>
              <a:rPr lang="zh-TW" altLang="en-US" sz="1400" spc="-1" dirty="0">
                <a:solidFill>
                  <a:srgbClr val="000000"/>
                </a:solidFill>
                <a:latin typeface="+mn-ea"/>
              </a:rPr>
              <a:t>抓取 </a:t>
            </a:r>
            <a:r>
              <a:rPr lang="en-US" altLang="zh-TW" sz="1400" spc="-1" dirty="0">
                <a:solidFill>
                  <a:srgbClr val="000000"/>
                </a:solidFill>
                <a:latin typeface="+mn-ea"/>
              </a:rPr>
              <a:t>HDFS </a:t>
            </a:r>
            <a:r>
              <a:rPr lang="zh-TW" altLang="en-US" sz="1400" spc="-1" dirty="0">
                <a:solidFill>
                  <a:srgbClr val="000000"/>
                </a:solidFill>
                <a:latin typeface="+mn-ea"/>
              </a:rPr>
              <a:t>圖片，回傳給使用者</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6" name="圖片 15">
            <a:extLst>
              <a:ext uri="{FF2B5EF4-FFF2-40B4-BE49-F238E27FC236}">
                <a16:creationId xmlns:a16="http://schemas.microsoft.com/office/drawing/2014/main" id="{E3E83E4A-9EE2-4175-8326-324B2F14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52" y="1249598"/>
            <a:ext cx="4534096" cy="3098882"/>
          </a:xfrm>
          <a:prstGeom prst="rect">
            <a:avLst/>
          </a:prstGeom>
        </p:spPr>
      </p:pic>
      <p:sp>
        <p:nvSpPr>
          <p:cNvPr id="17" name="流程圖: 程序 16">
            <a:extLst>
              <a:ext uri="{FF2B5EF4-FFF2-40B4-BE49-F238E27FC236}">
                <a16:creationId xmlns:a16="http://schemas.microsoft.com/office/drawing/2014/main" id="{DAAEC339-1895-4C49-B554-BC0B5245F1D7}"/>
              </a:ext>
            </a:extLst>
          </p:cNvPr>
          <p:cNvSpPr/>
          <p:nvPr/>
        </p:nvSpPr>
        <p:spPr>
          <a:xfrm>
            <a:off x="2121746" y="2281024"/>
            <a:ext cx="4900507" cy="104191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1" name="文字方塊 20">
            <a:extLst>
              <a:ext uri="{FF2B5EF4-FFF2-40B4-BE49-F238E27FC236}">
                <a16:creationId xmlns:a16="http://schemas.microsoft.com/office/drawing/2014/main" id="{D3755BD7-8FE5-4075-853C-76FDBE32137C}"/>
              </a:ext>
            </a:extLst>
          </p:cNvPr>
          <p:cNvSpPr txBox="1"/>
          <p:nvPr/>
        </p:nvSpPr>
        <p:spPr>
          <a:xfrm>
            <a:off x="5373615" y="1632067"/>
            <a:ext cx="1557036" cy="523220"/>
          </a:xfrm>
          <a:prstGeom prst="rect">
            <a:avLst/>
          </a:prstGeom>
          <a:noFill/>
        </p:spPr>
        <p:txBody>
          <a:bodyPr wrap="square" rtlCol="0">
            <a:spAutoFit/>
          </a:bodyPr>
          <a:lstStyle/>
          <a:p>
            <a:r>
              <a:rPr lang="zh-TW" altLang="en-US" sz="1400" dirty="0">
                <a:solidFill>
                  <a:srgbClr val="FF0000"/>
                </a:solidFill>
              </a:rPr>
              <a:t>從 </a:t>
            </a:r>
            <a:r>
              <a:rPr lang="en-US" altLang="zh-TW" sz="1400" dirty="0">
                <a:solidFill>
                  <a:srgbClr val="FF0000"/>
                </a:solidFill>
              </a:rPr>
              <a:t>HDFS </a:t>
            </a:r>
            <a:r>
              <a:rPr lang="zh-TW" altLang="en-US" sz="1400" dirty="0">
                <a:solidFill>
                  <a:srgbClr val="FF0000"/>
                </a:solidFill>
              </a:rPr>
              <a:t>資料夾抓取資料傳送</a:t>
            </a:r>
            <a:endParaRPr lang="en-US" altLang="zh-TW" sz="1400" dirty="0">
              <a:solidFill>
                <a:srgbClr val="FF0000"/>
              </a:solidFill>
            </a:endParaRPr>
          </a:p>
        </p:txBody>
      </p:sp>
    </p:spTree>
    <p:extLst>
      <p:ext uri="{BB962C8B-B14F-4D97-AF65-F5344CB8AC3E}">
        <p14:creationId xmlns:p14="http://schemas.microsoft.com/office/powerpoint/2010/main" val="8839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31</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sz="1400" spc="-1" dirty="0">
                <a:solidFill>
                  <a:srgbClr val="000000"/>
                </a:solidFill>
                <a:latin typeface="+mn-ea"/>
              </a:rPr>
              <a:t>6. Hadoop </a:t>
            </a:r>
            <a:r>
              <a:rPr lang="zh-TW" altLang="en-US" sz="1400" spc="-1" dirty="0">
                <a:solidFill>
                  <a:srgbClr val="000000"/>
                </a:solidFill>
                <a:latin typeface="+mn-ea"/>
              </a:rPr>
              <a:t>叢集建構</a:t>
            </a: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6" name="圖片 15">
            <a:extLst>
              <a:ext uri="{FF2B5EF4-FFF2-40B4-BE49-F238E27FC236}">
                <a16:creationId xmlns:a16="http://schemas.microsoft.com/office/drawing/2014/main" id="{EBAF36CB-E606-41C2-AED4-9D7BF276A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68" y="1302271"/>
            <a:ext cx="3828751" cy="2840686"/>
          </a:xfrm>
          <a:prstGeom prst="rect">
            <a:avLst/>
          </a:prstGeom>
        </p:spPr>
      </p:pic>
      <p:pic>
        <p:nvPicPr>
          <p:cNvPr id="21" name="圖片 20">
            <a:extLst>
              <a:ext uri="{FF2B5EF4-FFF2-40B4-BE49-F238E27FC236}">
                <a16:creationId xmlns:a16="http://schemas.microsoft.com/office/drawing/2014/main" id="{7BFEC5E0-4327-4D37-9A15-0273B7A2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59" y="971073"/>
            <a:ext cx="1692603" cy="753384"/>
          </a:xfrm>
          <a:prstGeom prst="rect">
            <a:avLst/>
          </a:prstGeom>
        </p:spPr>
      </p:pic>
    </p:spTree>
    <p:extLst>
      <p:ext uri="{BB962C8B-B14F-4D97-AF65-F5344CB8AC3E}">
        <p14:creationId xmlns:p14="http://schemas.microsoft.com/office/powerpoint/2010/main" val="4289363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32</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VM </a:t>
            </a:r>
            <a:r>
              <a:rPr lang="zh-TW" altLang="en-US" sz="1400" spc="-1" dirty="0">
                <a:solidFill>
                  <a:srgbClr val="000000"/>
                </a:solidFill>
                <a:latin typeface="+mn-ea"/>
              </a:rPr>
              <a:t>開的 </a:t>
            </a:r>
            <a:r>
              <a:rPr lang="en-US" altLang="zh-TW" sz="1400" spc="-1" dirty="0">
                <a:solidFill>
                  <a:srgbClr val="000000"/>
                </a:solidFill>
                <a:latin typeface="+mn-ea"/>
              </a:rPr>
              <a:t>port</a:t>
            </a: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8D97B14E-7507-463E-912F-7055983E9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881" y="641197"/>
            <a:ext cx="2704683" cy="3495927"/>
          </a:xfrm>
          <a:prstGeom prst="rect">
            <a:avLst/>
          </a:prstGeom>
        </p:spPr>
      </p:pic>
      <p:pic>
        <p:nvPicPr>
          <p:cNvPr id="17" name="圖片 16">
            <a:extLst>
              <a:ext uri="{FF2B5EF4-FFF2-40B4-BE49-F238E27FC236}">
                <a16:creationId xmlns:a16="http://schemas.microsoft.com/office/drawing/2014/main" id="{F45E717E-2763-4C85-A207-D4B0BB775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40" y="1367735"/>
            <a:ext cx="2916980" cy="2408029"/>
          </a:xfrm>
          <a:prstGeom prst="rect">
            <a:avLst/>
          </a:prstGeom>
        </p:spPr>
      </p:pic>
      <p:sp>
        <p:nvSpPr>
          <p:cNvPr id="20" name="流程圖: 程序 19">
            <a:extLst>
              <a:ext uri="{FF2B5EF4-FFF2-40B4-BE49-F238E27FC236}">
                <a16:creationId xmlns:a16="http://schemas.microsoft.com/office/drawing/2014/main" id="{B3840520-C5C6-4B77-8A4C-08F669A5E05C}"/>
              </a:ext>
            </a:extLst>
          </p:cNvPr>
          <p:cNvSpPr/>
          <p:nvPr/>
        </p:nvSpPr>
        <p:spPr>
          <a:xfrm>
            <a:off x="1307253" y="2851792"/>
            <a:ext cx="3033970" cy="36588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2" name="流程圖: 程序 21">
            <a:extLst>
              <a:ext uri="{FF2B5EF4-FFF2-40B4-BE49-F238E27FC236}">
                <a16:creationId xmlns:a16="http://schemas.microsoft.com/office/drawing/2014/main" id="{7242A86F-19FB-4E6B-A2C3-B6B25CFF905F}"/>
              </a:ext>
            </a:extLst>
          </p:cNvPr>
          <p:cNvSpPr/>
          <p:nvPr/>
        </p:nvSpPr>
        <p:spPr>
          <a:xfrm>
            <a:off x="1307253" y="3504897"/>
            <a:ext cx="3033970" cy="36588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3" name="文字方塊 22">
            <a:extLst>
              <a:ext uri="{FF2B5EF4-FFF2-40B4-BE49-F238E27FC236}">
                <a16:creationId xmlns:a16="http://schemas.microsoft.com/office/drawing/2014/main" id="{0154456F-40AA-4D8F-894E-9B3B06313895}"/>
              </a:ext>
            </a:extLst>
          </p:cNvPr>
          <p:cNvSpPr txBox="1"/>
          <p:nvPr/>
        </p:nvSpPr>
        <p:spPr>
          <a:xfrm>
            <a:off x="3470804" y="2448994"/>
            <a:ext cx="1619354" cy="307777"/>
          </a:xfrm>
          <a:prstGeom prst="rect">
            <a:avLst/>
          </a:prstGeom>
          <a:noFill/>
        </p:spPr>
        <p:txBody>
          <a:bodyPr wrap="none" rtlCol="0">
            <a:spAutoFit/>
          </a:bodyPr>
          <a:lstStyle/>
          <a:p>
            <a:r>
              <a:rPr lang="zh-TW" altLang="en-US" sz="1400" dirty="0">
                <a:solidFill>
                  <a:srgbClr val="FF0000"/>
                </a:solidFill>
              </a:rPr>
              <a:t>主機防火牆的</a:t>
            </a:r>
            <a:r>
              <a:rPr lang="en-US" altLang="zh-TW" sz="1400" dirty="0">
                <a:solidFill>
                  <a:srgbClr val="FF0000"/>
                </a:solidFill>
              </a:rPr>
              <a:t> port</a:t>
            </a:r>
            <a:endParaRPr lang="zh-TW" altLang="en-US" sz="1400" dirty="0">
              <a:solidFill>
                <a:srgbClr val="FF0000"/>
              </a:solidFill>
            </a:endParaRPr>
          </a:p>
        </p:txBody>
      </p:sp>
      <p:sp>
        <p:nvSpPr>
          <p:cNvPr id="24" name="文字方塊 23">
            <a:extLst>
              <a:ext uri="{FF2B5EF4-FFF2-40B4-BE49-F238E27FC236}">
                <a16:creationId xmlns:a16="http://schemas.microsoft.com/office/drawing/2014/main" id="{B1691D3F-751B-47D5-BA61-BD0159CD5B00}"/>
              </a:ext>
            </a:extLst>
          </p:cNvPr>
          <p:cNvSpPr txBox="1"/>
          <p:nvPr/>
        </p:nvSpPr>
        <p:spPr>
          <a:xfrm>
            <a:off x="1226268" y="3977483"/>
            <a:ext cx="3114955" cy="307777"/>
          </a:xfrm>
          <a:prstGeom prst="rect">
            <a:avLst/>
          </a:prstGeom>
          <a:noFill/>
        </p:spPr>
        <p:txBody>
          <a:bodyPr wrap="square" rtlCol="0">
            <a:spAutoFit/>
          </a:bodyPr>
          <a:lstStyle/>
          <a:p>
            <a:r>
              <a:rPr lang="zh-TW" altLang="en-US" sz="1400" dirty="0">
                <a:solidFill>
                  <a:srgbClr val="FF0000"/>
                </a:solidFill>
              </a:rPr>
              <a:t>從外網下載 </a:t>
            </a:r>
            <a:r>
              <a:rPr lang="en-US" altLang="zh-TW" sz="1400" dirty="0">
                <a:solidFill>
                  <a:srgbClr val="FF0000"/>
                </a:solidFill>
              </a:rPr>
              <a:t>HDFS</a:t>
            </a:r>
            <a:r>
              <a:rPr lang="zh-TW" altLang="en-US" sz="1400" dirty="0">
                <a:solidFill>
                  <a:srgbClr val="FF0000"/>
                </a:solidFill>
              </a:rPr>
              <a:t> 資料，要開 </a:t>
            </a:r>
            <a:r>
              <a:rPr lang="en-US" altLang="zh-TW" sz="1400" dirty="0">
                <a:solidFill>
                  <a:srgbClr val="FF0000"/>
                </a:solidFill>
              </a:rPr>
              <a:t>50075</a:t>
            </a:r>
            <a:endParaRPr lang="zh-TW" altLang="en-US" sz="1400" dirty="0">
              <a:solidFill>
                <a:srgbClr val="FF0000"/>
              </a:solidFill>
            </a:endParaRPr>
          </a:p>
        </p:txBody>
      </p:sp>
    </p:spTree>
    <p:extLst>
      <p:ext uri="{BB962C8B-B14F-4D97-AF65-F5344CB8AC3E}">
        <p14:creationId xmlns:p14="http://schemas.microsoft.com/office/powerpoint/2010/main" val="379548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當 </a:t>
            </a:r>
            <a:r>
              <a:rPr lang="en-US" altLang="zh-TW" sz="3000" spc="-1" dirty="0">
                <a:solidFill>
                  <a:srgbClr val="000000"/>
                </a:solidFill>
              </a:rPr>
              <a:t>Chatbot </a:t>
            </a:r>
            <a:r>
              <a:rPr lang="zh-TW" altLang="en-US" sz="3000" spc="-1" dirty="0">
                <a:solidFill>
                  <a:srgbClr val="000000"/>
                </a:solidFill>
              </a:rPr>
              <a:t>收到文字訊息</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33</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mn-ea"/>
              </a:rPr>
              <a:t>1. </a:t>
            </a:r>
            <a:r>
              <a:rPr lang="zh-TW" altLang="en-US" sz="1400" b="0" strike="noStrike" spc="-1" dirty="0">
                <a:solidFill>
                  <a:srgbClr val="000000"/>
                </a:solidFill>
                <a:latin typeface="+mn-ea"/>
              </a:rPr>
              <a:t>從 </a:t>
            </a:r>
            <a:r>
              <a:rPr lang="en-US" altLang="zh-TW" sz="1400" b="0" strike="noStrike" spc="-1" dirty="0">
                <a:solidFill>
                  <a:srgbClr val="000000"/>
                </a:solidFill>
                <a:latin typeface="+mn-ea"/>
              </a:rPr>
              <a:t>MySQL </a:t>
            </a:r>
            <a:r>
              <a:rPr lang="zh-TW" altLang="en-US" sz="1400" b="0" strike="noStrike" spc="-1" dirty="0">
                <a:solidFill>
                  <a:srgbClr val="000000"/>
                </a:solidFill>
                <a:latin typeface="+mn-ea"/>
              </a:rPr>
              <a:t>取出彩妝產品與心得，</a:t>
            </a:r>
            <a:r>
              <a:rPr lang="zh-TW" altLang="en-US" sz="1400" spc="-1" dirty="0">
                <a:solidFill>
                  <a:srgbClr val="000000"/>
                </a:solidFill>
                <a:latin typeface="+mn-ea"/>
              </a:rPr>
              <a:t>經</a:t>
            </a:r>
            <a:r>
              <a:rPr lang="zh-TW" altLang="en-US" sz="1400" b="0" strike="noStrike" spc="-1" dirty="0">
                <a:solidFill>
                  <a:srgbClr val="000000"/>
                </a:solidFill>
                <a:latin typeface="+mn-ea"/>
              </a:rPr>
              <a:t>分群建模後之資料</a:t>
            </a:r>
            <a:endParaRPr lang="en-US" altLang="zh-TW" sz="1400" b="0" strike="noStrike"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2. </a:t>
            </a:r>
            <a:r>
              <a:rPr lang="zh-TW" altLang="en-US" sz="1400" b="0" strike="noStrike" spc="-1" dirty="0">
                <a:solidFill>
                  <a:srgbClr val="000000"/>
                </a:solidFill>
                <a:latin typeface="+mn-ea"/>
              </a:rPr>
              <a:t>從 </a:t>
            </a:r>
            <a:r>
              <a:rPr lang="en-US" altLang="zh-TW" sz="1400" spc="-1" dirty="0">
                <a:solidFill>
                  <a:srgbClr val="000000"/>
                </a:solidFill>
                <a:latin typeface="+mn-ea"/>
              </a:rPr>
              <a:t>MongoDB </a:t>
            </a:r>
            <a:r>
              <a:rPr lang="zh-TW" altLang="en-US" sz="1400" spc="-1" dirty="0">
                <a:solidFill>
                  <a:srgbClr val="000000"/>
                </a:solidFill>
                <a:latin typeface="+mn-ea"/>
              </a:rPr>
              <a:t>取出分類後之教學文章及論壇文章</a:t>
            </a:r>
            <a:endParaRPr lang="en-US" sz="1400" b="0" strike="noStrike" spc="-1" dirty="0">
              <a:solidFill>
                <a:srgbClr val="000000"/>
              </a:solidFill>
              <a:latin typeface="+mn-ea"/>
            </a:endParaRPr>
          </a:p>
          <a:p>
            <a:pPr>
              <a:lnSpc>
                <a:spcPts val="2000"/>
              </a:lnSpc>
              <a:spcBef>
                <a:spcPts val="601"/>
              </a:spcBef>
            </a:pPr>
            <a:endParaRPr lang="en-US" altLang="zh-TW" sz="1400" spc="-1" dirty="0">
              <a:solidFill>
                <a:srgbClr val="000000"/>
              </a:solidFill>
              <a:latin typeface="+mn-ea"/>
            </a:endParaRPr>
          </a:p>
          <a:p>
            <a:pPr>
              <a:lnSpc>
                <a:spcPts val="2000"/>
              </a:lnSpc>
              <a:spcBef>
                <a:spcPts val="601"/>
              </a:spcBef>
            </a:pPr>
            <a:r>
              <a:rPr lang="en-US" altLang="zh-TW" sz="1400" spc="-1" dirty="0">
                <a:solidFill>
                  <a:srgbClr val="000000"/>
                </a:solidFill>
                <a:latin typeface="+mn-ea"/>
              </a:rPr>
              <a:t>3.</a:t>
            </a:r>
          </a:p>
          <a:p>
            <a:pPr>
              <a:lnSpc>
                <a:spcPts val="2000"/>
              </a:lnSpc>
              <a:spcBef>
                <a:spcPts val="601"/>
              </a:spcBef>
            </a:pPr>
            <a:endParaRPr lang="en-US" altLang="zh-TW" sz="1400" b="0" strike="noStrike"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E39BDAB4-CE8E-47FC-B60C-CEFAC713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02" y="2037199"/>
            <a:ext cx="1564768" cy="943402"/>
          </a:xfrm>
          <a:prstGeom prst="rect">
            <a:avLst/>
          </a:prstGeom>
        </p:spPr>
      </p:pic>
      <p:pic>
        <p:nvPicPr>
          <p:cNvPr id="16" name="圖片 15">
            <a:extLst>
              <a:ext uri="{FF2B5EF4-FFF2-40B4-BE49-F238E27FC236}">
                <a16:creationId xmlns:a16="http://schemas.microsoft.com/office/drawing/2014/main" id="{DD60162E-68A3-4A2B-B1DC-50725F375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63" y="2037199"/>
            <a:ext cx="3966843" cy="2092338"/>
          </a:xfrm>
          <a:prstGeom prst="rect">
            <a:avLst/>
          </a:prstGeom>
        </p:spPr>
      </p:pic>
      <p:pic>
        <p:nvPicPr>
          <p:cNvPr id="20" name="圖片 19">
            <a:extLst>
              <a:ext uri="{FF2B5EF4-FFF2-40B4-BE49-F238E27FC236}">
                <a16:creationId xmlns:a16="http://schemas.microsoft.com/office/drawing/2014/main" id="{794DB9C6-614C-4A77-8973-B474D3BC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35" y="3418827"/>
            <a:ext cx="1018889" cy="614290"/>
          </a:xfrm>
          <a:prstGeom prst="rect">
            <a:avLst/>
          </a:prstGeom>
        </p:spPr>
      </p:pic>
      <p:sp>
        <p:nvSpPr>
          <p:cNvPr id="21" name="矩形 20">
            <a:extLst>
              <a:ext uri="{FF2B5EF4-FFF2-40B4-BE49-F238E27FC236}">
                <a16:creationId xmlns:a16="http://schemas.microsoft.com/office/drawing/2014/main" id="{7409BA2B-415A-45B6-ACC8-F69724CDBC5A}"/>
              </a:ext>
            </a:extLst>
          </p:cNvPr>
          <p:cNvSpPr/>
          <p:nvPr/>
        </p:nvSpPr>
        <p:spPr>
          <a:xfrm>
            <a:off x="5226211" y="2015317"/>
            <a:ext cx="2378613" cy="20923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214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34</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1. </a:t>
            </a:r>
            <a:r>
              <a:rPr lang="zh-TW" altLang="en-US" sz="1400" spc="-1" dirty="0">
                <a:solidFill>
                  <a:srgbClr val="000000"/>
                </a:solidFill>
                <a:latin typeface="+mn-ea"/>
              </a:rPr>
              <a:t>從 </a:t>
            </a:r>
            <a:r>
              <a:rPr lang="en-US" altLang="zh-TW" sz="1400" spc="-1" dirty="0">
                <a:solidFill>
                  <a:srgbClr val="000000"/>
                </a:solidFill>
                <a:latin typeface="+mn-ea"/>
              </a:rPr>
              <a:t>MySQL </a:t>
            </a:r>
            <a:r>
              <a:rPr lang="zh-TW" altLang="en-US" sz="1400" spc="-1" dirty="0">
                <a:solidFill>
                  <a:srgbClr val="000000"/>
                </a:solidFill>
                <a:latin typeface="+mn-ea"/>
              </a:rPr>
              <a:t>取出彩妝產品與心得，經分群建模後之資料</a:t>
            </a:r>
            <a:endParaRPr lang="en-US" altLang="zh-TW" sz="1400"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pic>
        <p:nvPicPr>
          <p:cNvPr id="20" name="圖片 19">
            <a:extLst>
              <a:ext uri="{FF2B5EF4-FFF2-40B4-BE49-F238E27FC236}">
                <a16:creationId xmlns:a16="http://schemas.microsoft.com/office/drawing/2014/main" id="{700650ED-9DBE-463F-B1AD-FD7CA2CB0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 y="1146328"/>
            <a:ext cx="5323840" cy="3202153"/>
          </a:xfrm>
          <a:prstGeom prst="rect">
            <a:avLst/>
          </a:prstGeom>
        </p:spPr>
      </p:pic>
    </p:spTree>
    <p:extLst>
      <p:ext uri="{BB962C8B-B14F-4D97-AF65-F5344CB8AC3E}">
        <p14:creationId xmlns:p14="http://schemas.microsoft.com/office/powerpoint/2010/main" val="23192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35</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mn-ea"/>
              </a:rPr>
              <a:t>2. </a:t>
            </a:r>
            <a:r>
              <a:rPr lang="zh-TW" altLang="en-US" sz="1400" spc="-1" dirty="0">
                <a:solidFill>
                  <a:srgbClr val="000000"/>
                </a:solidFill>
                <a:latin typeface="+mn-ea"/>
              </a:rPr>
              <a:t>從 </a:t>
            </a:r>
            <a:r>
              <a:rPr lang="en-US" altLang="zh-TW" sz="1400" spc="-1" dirty="0">
                <a:solidFill>
                  <a:srgbClr val="000000"/>
                </a:solidFill>
                <a:latin typeface="+mn-ea"/>
              </a:rPr>
              <a:t>MongoDB </a:t>
            </a:r>
            <a:r>
              <a:rPr lang="zh-TW" altLang="en-US" sz="1400" spc="-1" dirty="0">
                <a:solidFill>
                  <a:srgbClr val="000000"/>
                </a:solidFill>
                <a:latin typeface="+mn-ea"/>
              </a:rPr>
              <a:t>取出分類後之教學文章及論壇文章</a:t>
            </a:r>
            <a:endParaRPr lang="en-US" altLang="zh-TW" sz="1400"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21" name="圖片 20">
            <a:extLst>
              <a:ext uri="{FF2B5EF4-FFF2-40B4-BE49-F238E27FC236}">
                <a16:creationId xmlns:a16="http://schemas.microsoft.com/office/drawing/2014/main" id="{32840C7C-BAB5-42AC-9640-015052B2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72" y="1595455"/>
            <a:ext cx="3442482" cy="2143425"/>
          </a:xfrm>
          <a:prstGeom prst="rect">
            <a:avLst/>
          </a:prstGeom>
        </p:spPr>
      </p:pic>
      <p:pic>
        <p:nvPicPr>
          <p:cNvPr id="23" name="圖片 22">
            <a:extLst>
              <a:ext uri="{FF2B5EF4-FFF2-40B4-BE49-F238E27FC236}">
                <a16:creationId xmlns:a16="http://schemas.microsoft.com/office/drawing/2014/main" id="{016A9C6B-388A-42D7-8913-5157407F0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44" y="1579792"/>
            <a:ext cx="4165373" cy="2246688"/>
          </a:xfrm>
          <a:prstGeom prst="rect">
            <a:avLst/>
          </a:prstGeom>
        </p:spPr>
      </p:pic>
      <p:pic>
        <p:nvPicPr>
          <p:cNvPr id="24" name="圖片 23">
            <a:extLst>
              <a:ext uri="{FF2B5EF4-FFF2-40B4-BE49-F238E27FC236}">
                <a16:creationId xmlns:a16="http://schemas.microsoft.com/office/drawing/2014/main" id="{5741372D-47B8-4C5D-B624-C8177FDEA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733" y="2781344"/>
            <a:ext cx="1456266" cy="815509"/>
          </a:xfrm>
          <a:prstGeom prst="rect">
            <a:avLst/>
          </a:prstGeom>
        </p:spPr>
      </p:pic>
    </p:spTree>
    <p:extLst>
      <p:ext uri="{BB962C8B-B14F-4D97-AF65-F5344CB8AC3E}">
        <p14:creationId xmlns:p14="http://schemas.microsoft.com/office/powerpoint/2010/main" val="271854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Arial"/>
              </a:rPr>
              <a:t>3. </a:t>
            </a:r>
            <a:r>
              <a:rPr lang="zh-TW" altLang="en-US" sz="1400" b="0" strike="noStrike" spc="-1" dirty="0">
                <a:solidFill>
                  <a:srgbClr val="000000"/>
                </a:solidFill>
                <a:latin typeface="Arial"/>
              </a:rPr>
              <a:t>虛擬化環境</a:t>
            </a:r>
            <a:r>
              <a:rPr lang="zh-TW" altLang="en-US" sz="1400" spc="-1" dirty="0">
                <a:solidFill>
                  <a:srgbClr val="000000"/>
                </a:solidFill>
                <a:latin typeface="Arial"/>
              </a:rPr>
              <a:t>－</a:t>
            </a:r>
            <a:r>
              <a:rPr lang="en-US" altLang="zh-TW" sz="1400" spc="-1" dirty="0">
                <a:solidFill>
                  <a:srgbClr val="000000"/>
                </a:solidFill>
                <a:latin typeface="Arial"/>
              </a:rPr>
              <a:t>Docker</a:t>
            </a:r>
            <a:endParaRPr lang="en-US" sz="1400" b="0" strike="noStrike" spc="-1" dirty="0">
              <a:solidFill>
                <a:srgbClr val="000000"/>
              </a:solidFill>
              <a:latin typeface="Arial"/>
            </a:endParaRPr>
          </a:p>
        </p:txBody>
      </p:sp>
      <p:pic>
        <p:nvPicPr>
          <p:cNvPr id="16" name="圖片 15">
            <a:extLst>
              <a:ext uri="{FF2B5EF4-FFF2-40B4-BE49-F238E27FC236}">
                <a16:creationId xmlns:a16="http://schemas.microsoft.com/office/drawing/2014/main" id="{391557DF-84A7-4EC7-A03D-8F2168C78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04" y="1310327"/>
            <a:ext cx="4064015" cy="1615509"/>
          </a:xfrm>
          <a:prstGeom prst="rect">
            <a:avLst/>
          </a:prstGeom>
        </p:spPr>
      </p:pic>
      <p:pic>
        <p:nvPicPr>
          <p:cNvPr id="17" name="圖片 16">
            <a:extLst>
              <a:ext uri="{FF2B5EF4-FFF2-40B4-BE49-F238E27FC236}">
                <a16:creationId xmlns:a16="http://schemas.microsoft.com/office/drawing/2014/main" id="{263EE04E-5279-4B9C-AEA8-11EC43DA9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411" y="2980676"/>
            <a:ext cx="2502746" cy="891563"/>
          </a:xfrm>
          <a:prstGeom prst="rect">
            <a:avLst/>
          </a:prstGeom>
        </p:spPr>
      </p:pic>
    </p:spTree>
    <p:extLst>
      <p:ext uri="{BB962C8B-B14F-4D97-AF65-F5344CB8AC3E}">
        <p14:creationId xmlns:p14="http://schemas.microsoft.com/office/powerpoint/2010/main" val="128693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37</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err="1">
                <a:solidFill>
                  <a:srgbClr val="000000"/>
                </a:solidFill>
                <a:latin typeface="Arial"/>
              </a:rPr>
              <a:t>Dockerfile</a:t>
            </a:r>
            <a:endParaRPr lang="en-US" sz="1400" b="0" strike="noStrike" spc="-1" dirty="0">
              <a:solidFill>
                <a:srgbClr val="000000"/>
              </a:solidFill>
              <a:latin typeface="Arial"/>
            </a:endParaRP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690" y="1465840"/>
            <a:ext cx="5076935" cy="2152380"/>
          </a:xfrm>
          <a:prstGeom prst="rect">
            <a:avLst/>
          </a:prstGeom>
        </p:spPr>
      </p:pic>
      <p:sp>
        <p:nvSpPr>
          <p:cNvPr id="26" name="流程圖: 程序 25"/>
          <p:cNvSpPr/>
          <p:nvPr/>
        </p:nvSpPr>
        <p:spPr>
          <a:xfrm>
            <a:off x="2536275" y="3025655"/>
            <a:ext cx="5076935" cy="2400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7" name="流程圖: 程序 26"/>
          <p:cNvSpPr/>
          <p:nvPr/>
        </p:nvSpPr>
        <p:spPr>
          <a:xfrm>
            <a:off x="2530460" y="3314137"/>
            <a:ext cx="1492899" cy="2556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8" name="文字方塊 27"/>
          <p:cNvSpPr txBox="1"/>
          <p:nvPr/>
        </p:nvSpPr>
        <p:spPr>
          <a:xfrm>
            <a:off x="504950" y="2913654"/>
            <a:ext cx="2031325" cy="646331"/>
          </a:xfrm>
          <a:prstGeom prst="rect">
            <a:avLst/>
          </a:prstGeom>
          <a:noFill/>
        </p:spPr>
        <p:txBody>
          <a:bodyPr wrap="none" rtlCol="0">
            <a:spAutoFit/>
          </a:bodyPr>
          <a:lstStyle/>
          <a:p>
            <a:r>
              <a:rPr lang="en-US" altLang="zh-TW" dirty="0" err="1" smtClean="0">
                <a:solidFill>
                  <a:srgbClr val="FF0000"/>
                </a:solidFill>
              </a:rPr>
              <a:t>mysqlclient</a:t>
            </a:r>
            <a:endParaRPr lang="en-US" altLang="zh-TW" dirty="0" smtClean="0">
              <a:solidFill>
                <a:srgbClr val="FF0000"/>
              </a:solidFill>
            </a:endParaRPr>
          </a:p>
          <a:p>
            <a:r>
              <a:rPr lang="zh-TW" altLang="en-US" dirty="0" smtClean="0">
                <a:solidFill>
                  <a:srgbClr val="FF0000"/>
                </a:solidFill>
              </a:rPr>
              <a:t>要先安裝這些套件</a:t>
            </a:r>
            <a:endParaRPr lang="zh-TW" altLang="en-US" dirty="0">
              <a:solidFill>
                <a:srgbClr val="FF0000"/>
              </a:solidFill>
            </a:endParaRPr>
          </a:p>
        </p:txBody>
      </p:sp>
      <p:pic>
        <p:nvPicPr>
          <p:cNvPr id="30" name="圖片 29">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148" y="641197"/>
            <a:ext cx="2450592" cy="1376921"/>
          </a:xfrm>
          <a:prstGeom prst="rect">
            <a:avLst/>
          </a:prstGeom>
        </p:spPr>
      </p:pic>
    </p:spTree>
    <p:extLst>
      <p:ext uri="{BB962C8B-B14F-4D97-AF65-F5344CB8AC3E}">
        <p14:creationId xmlns:p14="http://schemas.microsoft.com/office/powerpoint/2010/main" val="4034983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38</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a:lnSpc>
                <a:spcPts val="2000"/>
              </a:lnSpc>
              <a:spcBef>
                <a:spcPts val="601"/>
              </a:spcBef>
            </a:pPr>
            <a:r>
              <a:rPr lang="en-US" altLang="zh-TW" sz="1400" spc="-1" dirty="0">
                <a:solidFill>
                  <a:srgbClr val="000000"/>
                </a:solidFill>
                <a:latin typeface="Arial"/>
              </a:rPr>
              <a:t>Docker-compose</a:t>
            </a:r>
            <a:endParaRPr lang="en-US" sz="1400" b="0" strike="noStrike" spc="-1" dirty="0">
              <a:solidFill>
                <a:srgbClr val="000000"/>
              </a:solidFill>
              <a:latin typeface="Arial"/>
            </a:endParaRPr>
          </a:p>
        </p:txBody>
      </p:sp>
      <p:sp>
        <p:nvSpPr>
          <p:cNvPr id="24" name="流程圖: 程序 23">
            <a:extLst>
              <a:ext uri="{FF2B5EF4-FFF2-40B4-BE49-F238E27FC236}">
                <a16:creationId xmlns:a16="http://schemas.microsoft.com/office/drawing/2014/main" id="{BBA73AC0-A4F9-4F19-A85E-419B0AA6482D}"/>
              </a:ext>
            </a:extLst>
          </p:cNvPr>
          <p:cNvSpPr/>
          <p:nvPr/>
        </p:nvSpPr>
        <p:spPr>
          <a:xfrm>
            <a:off x="1582751" y="2888568"/>
            <a:ext cx="787916" cy="18553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pic>
        <p:nvPicPr>
          <p:cNvPr id="25" name="圖片 24">
            <a:extLst>
              <a:ext uri="{FF2B5EF4-FFF2-40B4-BE49-F238E27FC236}">
                <a16:creationId xmlns:a16="http://schemas.microsoft.com/office/drawing/2014/main" id="{C3A576DB-4E63-446F-8F07-6C61FCB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271" y="1091569"/>
            <a:ext cx="3337729" cy="3156375"/>
          </a:xfrm>
          <a:prstGeom prst="rect">
            <a:avLst/>
          </a:prstGeom>
        </p:spPr>
      </p:pic>
      <p:sp>
        <p:nvSpPr>
          <p:cNvPr id="23" name="流程圖: 程序 22">
            <a:extLst>
              <a:ext uri="{FF2B5EF4-FFF2-40B4-BE49-F238E27FC236}">
                <a16:creationId xmlns:a16="http://schemas.microsoft.com/office/drawing/2014/main" id="{55F7CE04-5877-4B29-81C0-A9C26B25D292}"/>
              </a:ext>
            </a:extLst>
          </p:cNvPr>
          <p:cNvSpPr/>
          <p:nvPr/>
        </p:nvSpPr>
        <p:spPr>
          <a:xfrm>
            <a:off x="1223837" y="1149922"/>
            <a:ext cx="3337729" cy="56480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6" name="流程圖: 程序 25">
            <a:extLst>
              <a:ext uri="{FF2B5EF4-FFF2-40B4-BE49-F238E27FC236}">
                <a16:creationId xmlns:a16="http://schemas.microsoft.com/office/drawing/2014/main" id="{4EDBAC36-F0EE-4591-8E26-C76055628572}"/>
              </a:ext>
            </a:extLst>
          </p:cNvPr>
          <p:cNvSpPr/>
          <p:nvPr/>
        </p:nvSpPr>
        <p:spPr>
          <a:xfrm>
            <a:off x="1223837" y="1751282"/>
            <a:ext cx="3337729" cy="178439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21" name="文字方塊 20">
            <a:extLst>
              <a:ext uri="{FF2B5EF4-FFF2-40B4-BE49-F238E27FC236}">
                <a16:creationId xmlns:a16="http://schemas.microsoft.com/office/drawing/2014/main" id="{AE7E290E-3281-4B2A-A034-E5E7B6A5071A}"/>
              </a:ext>
            </a:extLst>
          </p:cNvPr>
          <p:cNvSpPr txBox="1"/>
          <p:nvPr/>
        </p:nvSpPr>
        <p:spPr>
          <a:xfrm>
            <a:off x="3591485" y="1237724"/>
            <a:ext cx="904387" cy="307777"/>
          </a:xfrm>
          <a:prstGeom prst="rect">
            <a:avLst/>
          </a:prstGeom>
          <a:noFill/>
        </p:spPr>
        <p:txBody>
          <a:bodyPr wrap="square" rtlCol="0">
            <a:spAutoFit/>
          </a:bodyPr>
          <a:lstStyle/>
          <a:p>
            <a:pPr algn="ctr"/>
            <a:r>
              <a:rPr lang="en-US" altLang="zh-TW" sz="1400" dirty="0">
                <a:solidFill>
                  <a:srgbClr val="0070C0"/>
                </a:solidFill>
              </a:rPr>
              <a:t>Python</a:t>
            </a:r>
            <a:endParaRPr lang="zh-TW" altLang="en-US" sz="1400" dirty="0">
              <a:solidFill>
                <a:srgbClr val="0070C0"/>
              </a:solidFill>
            </a:endParaRPr>
          </a:p>
        </p:txBody>
      </p:sp>
      <p:sp>
        <p:nvSpPr>
          <p:cNvPr id="27" name="文字方塊 26">
            <a:extLst>
              <a:ext uri="{FF2B5EF4-FFF2-40B4-BE49-F238E27FC236}">
                <a16:creationId xmlns:a16="http://schemas.microsoft.com/office/drawing/2014/main" id="{053AF098-DE1D-46C5-B114-C4245203F84E}"/>
              </a:ext>
            </a:extLst>
          </p:cNvPr>
          <p:cNvSpPr txBox="1"/>
          <p:nvPr/>
        </p:nvSpPr>
        <p:spPr>
          <a:xfrm>
            <a:off x="3588097" y="1873688"/>
            <a:ext cx="904387" cy="307777"/>
          </a:xfrm>
          <a:prstGeom prst="rect">
            <a:avLst/>
          </a:prstGeom>
          <a:noFill/>
        </p:spPr>
        <p:txBody>
          <a:bodyPr wrap="square" rtlCol="0">
            <a:spAutoFit/>
          </a:bodyPr>
          <a:lstStyle/>
          <a:p>
            <a:pPr algn="ctr"/>
            <a:r>
              <a:rPr lang="en-US" altLang="zh-TW" sz="1400" dirty="0">
                <a:solidFill>
                  <a:srgbClr val="0070C0"/>
                </a:solidFill>
              </a:rPr>
              <a:t>Kafka</a:t>
            </a:r>
            <a:endParaRPr lang="zh-TW" altLang="en-US" sz="1400" dirty="0">
              <a:solidFill>
                <a:srgbClr val="0070C0"/>
              </a:solidFill>
            </a:endParaRPr>
          </a:p>
        </p:txBody>
      </p:sp>
      <p:pic>
        <p:nvPicPr>
          <p:cNvPr id="28" name="圖片 27">
            <a:extLst>
              <a:ext uri="{FF2B5EF4-FFF2-40B4-BE49-F238E27FC236}">
                <a16:creationId xmlns:a16="http://schemas.microsoft.com/office/drawing/2014/main" id="{5836F8A5-832A-4A64-B435-5548A15A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426" y="765917"/>
            <a:ext cx="2866303" cy="3482027"/>
          </a:xfrm>
          <a:prstGeom prst="rect">
            <a:avLst/>
          </a:prstGeom>
        </p:spPr>
      </p:pic>
      <p:sp>
        <p:nvSpPr>
          <p:cNvPr id="29" name="流程圖: 程序 28">
            <a:extLst>
              <a:ext uri="{FF2B5EF4-FFF2-40B4-BE49-F238E27FC236}">
                <a16:creationId xmlns:a16="http://schemas.microsoft.com/office/drawing/2014/main" id="{CBE0F680-7079-4CA7-A741-270C8FF9FFF9}"/>
              </a:ext>
            </a:extLst>
          </p:cNvPr>
          <p:cNvSpPr/>
          <p:nvPr/>
        </p:nvSpPr>
        <p:spPr>
          <a:xfrm>
            <a:off x="4870197" y="740953"/>
            <a:ext cx="3337729" cy="150779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30" name="流程圖: 程序 29">
            <a:extLst>
              <a:ext uri="{FF2B5EF4-FFF2-40B4-BE49-F238E27FC236}">
                <a16:creationId xmlns:a16="http://schemas.microsoft.com/office/drawing/2014/main" id="{F5F270E2-8A4F-40A7-97FF-B6B78164D0F0}"/>
              </a:ext>
            </a:extLst>
          </p:cNvPr>
          <p:cNvSpPr/>
          <p:nvPr/>
        </p:nvSpPr>
        <p:spPr>
          <a:xfrm>
            <a:off x="4870197" y="2289349"/>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31" name="流程圖: 程序 30">
            <a:extLst>
              <a:ext uri="{FF2B5EF4-FFF2-40B4-BE49-F238E27FC236}">
                <a16:creationId xmlns:a16="http://schemas.microsoft.com/office/drawing/2014/main" id="{68025BF9-CFEA-4FF9-B594-B73B348857AE}"/>
              </a:ext>
            </a:extLst>
          </p:cNvPr>
          <p:cNvSpPr/>
          <p:nvPr/>
        </p:nvSpPr>
        <p:spPr>
          <a:xfrm>
            <a:off x="4870196" y="3292866"/>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ln w="38100">
                <a:solidFill>
                  <a:schemeClr val="tx1"/>
                </a:solidFill>
              </a:ln>
            </a:endParaRPr>
          </a:p>
        </p:txBody>
      </p:sp>
      <p:sp>
        <p:nvSpPr>
          <p:cNvPr id="32" name="文字方塊 31">
            <a:extLst>
              <a:ext uri="{FF2B5EF4-FFF2-40B4-BE49-F238E27FC236}">
                <a16:creationId xmlns:a16="http://schemas.microsoft.com/office/drawing/2014/main" id="{6969C0D5-C611-4CDB-8E2A-F8CAA1288B7B}"/>
              </a:ext>
            </a:extLst>
          </p:cNvPr>
          <p:cNvSpPr txBox="1"/>
          <p:nvPr/>
        </p:nvSpPr>
        <p:spPr>
          <a:xfrm>
            <a:off x="7130309" y="875067"/>
            <a:ext cx="904387" cy="307777"/>
          </a:xfrm>
          <a:prstGeom prst="rect">
            <a:avLst/>
          </a:prstGeom>
          <a:noFill/>
        </p:spPr>
        <p:txBody>
          <a:bodyPr wrap="square" rtlCol="0">
            <a:spAutoFit/>
          </a:bodyPr>
          <a:lstStyle/>
          <a:p>
            <a:pPr algn="ctr"/>
            <a:r>
              <a:rPr lang="en-US" altLang="zh-TW" sz="1400" dirty="0">
                <a:solidFill>
                  <a:srgbClr val="0070C0"/>
                </a:solidFill>
              </a:rPr>
              <a:t>Spark</a:t>
            </a:r>
            <a:endParaRPr lang="zh-TW" altLang="en-US" sz="1400" dirty="0">
              <a:solidFill>
                <a:srgbClr val="0070C0"/>
              </a:solidFill>
            </a:endParaRPr>
          </a:p>
        </p:txBody>
      </p:sp>
      <p:sp>
        <p:nvSpPr>
          <p:cNvPr id="33" name="文字方塊 32">
            <a:extLst>
              <a:ext uri="{FF2B5EF4-FFF2-40B4-BE49-F238E27FC236}">
                <a16:creationId xmlns:a16="http://schemas.microsoft.com/office/drawing/2014/main" id="{7592D8D5-0843-4172-A00A-CD0D2A9310CA}"/>
              </a:ext>
            </a:extLst>
          </p:cNvPr>
          <p:cNvSpPr txBox="1"/>
          <p:nvPr/>
        </p:nvSpPr>
        <p:spPr>
          <a:xfrm>
            <a:off x="7071402" y="2402094"/>
            <a:ext cx="1022200" cy="307777"/>
          </a:xfrm>
          <a:prstGeom prst="rect">
            <a:avLst/>
          </a:prstGeom>
          <a:noFill/>
        </p:spPr>
        <p:txBody>
          <a:bodyPr wrap="square" rtlCol="0">
            <a:spAutoFit/>
          </a:bodyPr>
          <a:lstStyle/>
          <a:p>
            <a:pPr algn="ctr"/>
            <a:r>
              <a:rPr lang="en-US" altLang="zh-TW" sz="1400" dirty="0">
                <a:solidFill>
                  <a:srgbClr val="0070C0"/>
                </a:solidFill>
              </a:rPr>
              <a:t>MongoDB</a:t>
            </a:r>
            <a:endParaRPr lang="zh-TW" altLang="en-US" sz="1400" dirty="0">
              <a:solidFill>
                <a:srgbClr val="0070C0"/>
              </a:solidFill>
            </a:endParaRPr>
          </a:p>
        </p:txBody>
      </p:sp>
      <p:sp>
        <p:nvSpPr>
          <p:cNvPr id="34" name="文字方塊 33">
            <a:extLst>
              <a:ext uri="{FF2B5EF4-FFF2-40B4-BE49-F238E27FC236}">
                <a16:creationId xmlns:a16="http://schemas.microsoft.com/office/drawing/2014/main" id="{20FD1C07-83B5-4200-8915-3BDBA6C5744A}"/>
              </a:ext>
            </a:extLst>
          </p:cNvPr>
          <p:cNvSpPr txBox="1"/>
          <p:nvPr/>
        </p:nvSpPr>
        <p:spPr>
          <a:xfrm>
            <a:off x="7095534" y="3678868"/>
            <a:ext cx="963293" cy="307777"/>
          </a:xfrm>
          <a:prstGeom prst="rect">
            <a:avLst/>
          </a:prstGeom>
          <a:noFill/>
        </p:spPr>
        <p:txBody>
          <a:bodyPr wrap="square" rtlCol="0">
            <a:spAutoFit/>
          </a:bodyPr>
          <a:lstStyle/>
          <a:p>
            <a:pPr algn="ctr"/>
            <a:r>
              <a:rPr lang="en-US" altLang="zh-TW" sz="1400" dirty="0">
                <a:solidFill>
                  <a:srgbClr val="0070C0"/>
                </a:solidFill>
              </a:rPr>
              <a:t>MySQL</a:t>
            </a:r>
            <a:endParaRPr lang="zh-TW" altLang="en-US" sz="1400" dirty="0">
              <a:solidFill>
                <a:srgbClr val="0070C0"/>
              </a:solidFill>
            </a:endParaRPr>
          </a:p>
        </p:txBody>
      </p:sp>
    </p:spTree>
    <p:extLst>
      <p:ext uri="{BB962C8B-B14F-4D97-AF65-F5344CB8AC3E}">
        <p14:creationId xmlns:p14="http://schemas.microsoft.com/office/powerpoint/2010/main" val="3952751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39</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環境佈署</a:t>
            </a:r>
            <a:endParaRPr lang="en-US" altLang="zh-TW" sz="900" dirty="0">
              <a:solidFill>
                <a:schemeClr val="bg1"/>
              </a:solidFill>
            </a:endParaRPr>
          </a:p>
          <a:p>
            <a:pPr algn="ctr"/>
            <a:r>
              <a:rPr lang="zh-TW" altLang="en-US" sz="900" dirty="0">
                <a:solidFill>
                  <a:schemeClr val="bg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報告人：林祥偉</a:t>
            </a:r>
            <a:endParaRPr lang="en-US" sz="1200" dirty="0">
              <a:solidFill>
                <a:schemeClr val="tx1"/>
              </a:solidFill>
            </a:endParaRPr>
          </a:p>
        </p:txBody>
      </p:sp>
      <p:pic>
        <p:nvPicPr>
          <p:cNvPr id="25" name="圖片 24">
            <a:extLst>
              <a:ext uri="{FF2B5EF4-FFF2-40B4-BE49-F238E27FC236}">
                <a16:creationId xmlns:a16="http://schemas.microsoft.com/office/drawing/2014/main" id="{D82A1D73-9B6B-4D24-AC4F-3B6A37EB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127" y="880555"/>
            <a:ext cx="4843808" cy="1359363"/>
          </a:xfrm>
          <a:prstGeom prst="rect">
            <a:avLst/>
          </a:prstGeom>
        </p:spPr>
      </p:pic>
      <p:pic>
        <p:nvPicPr>
          <p:cNvPr id="26" name="圖片 25">
            <a:extLst>
              <a:ext uri="{FF2B5EF4-FFF2-40B4-BE49-F238E27FC236}">
                <a16:creationId xmlns:a16="http://schemas.microsoft.com/office/drawing/2014/main" id="{135B3349-BB77-4BA2-8984-9E2A5287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27" y="2498772"/>
            <a:ext cx="5755117" cy="1646498"/>
          </a:xfrm>
          <a:prstGeom prst="rect">
            <a:avLst/>
          </a:prstGeom>
        </p:spPr>
      </p:pic>
      <p:pic>
        <p:nvPicPr>
          <p:cNvPr id="27" name="圖片 26">
            <a:extLst>
              <a:ext uri="{FF2B5EF4-FFF2-40B4-BE49-F238E27FC236}">
                <a16:creationId xmlns:a16="http://schemas.microsoft.com/office/drawing/2014/main" id="{EBCF0598-E0E3-4667-9CA2-3888B70D8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Tree>
    <p:extLst>
      <p:ext uri="{BB962C8B-B14F-4D97-AF65-F5344CB8AC3E}">
        <p14:creationId xmlns:p14="http://schemas.microsoft.com/office/powerpoint/2010/main" val="108999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extLst>
              <a:ext uri="{BEBA8EAE-BF5A-486C-A8C5-ECC9F3942E4B}">
                <a14:imgProps xmlns:a14="http://schemas.microsoft.com/office/drawing/2010/main">
                  <a14:imgLayer r:embed="rId3">
                    <a14:imgEffect>
                      <a14:colorTemperature colorTemp="8837"/>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4">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專題發想</a:t>
            </a:r>
            <a:r>
              <a:rPr lang="zh-TW" altLang="en-US" sz="4800" dirty="0">
                <a:solidFill>
                  <a:srgbClr val="002060"/>
                </a:solidFill>
              </a:rPr>
              <a:t>．</a:t>
            </a:r>
            <a:r>
              <a:rPr lang="zh-TW" altLang="en-US" dirty="0">
                <a:solidFill>
                  <a:srgbClr val="002060"/>
                </a:solidFill>
                <a:latin typeface="微軟正黑體" panose="020B0604030504040204" pitchFamily="34" charset="-120"/>
                <a:ea typeface="微軟正黑體" panose="020B0604030504040204" pitchFamily="34" charset="-120"/>
              </a:rPr>
              <a:t>架構</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報告人｜邱沛寰</a:t>
            </a:r>
          </a:p>
        </p:txBody>
      </p:sp>
    </p:spTree>
    <p:extLst>
      <p:ext uri="{BB962C8B-B14F-4D97-AF65-F5344CB8AC3E}">
        <p14:creationId xmlns:p14="http://schemas.microsoft.com/office/powerpoint/2010/main" val="114503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資料庫</a:t>
            </a:r>
            <a:r>
              <a:rPr lang="zh-TW" altLang="en-US" sz="3000" dirty="0">
                <a:solidFill>
                  <a:srgbClr val="002060"/>
                </a:solidFill>
              </a:rPr>
              <a:t>．</a:t>
            </a:r>
            <a:r>
              <a:rPr lang="zh-TW" altLang="en-US" sz="3000" dirty="0">
                <a:solidFill>
                  <a:srgbClr val="002060"/>
                </a:solidFill>
                <a:latin typeface="微軟正黑體" panose="020B0604030504040204" pitchFamily="34" charset="-120"/>
                <a:ea typeface="微軟正黑體" panose="020B0604030504040204" pitchFamily="34" charset="-120"/>
              </a:rPr>
              <a:t>演算法－分群模型／</a:t>
            </a:r>
            <a:r>
              <a:rPr lang="en-US" altLang="zh-TW" sz="3000" dirty="0">
                <a:solidFill>
                  <a:srgbClr val="002060"/>
                </a:solidFill>
                <a:latin typeface="微軟正黑體" panose="020B0604030504040204" pitchFamily="34" charset="-120"/>
                <a:ea typeface="微軟正黑體" panose="020B0604030504040204" pitchFamily="34" charset="-120"/>
              </a:rPr>
              <a:t>MySQL</a:t>
            </a:r>
            <a:endParaRPr lang="zh-TW" altLang="en-US" sz="3000" dirty="0">
              <a:solidFill>
                <a:srgbClr val="002060"/>
              </a:solidFill>
              <a:latin typeface="微軟正黑體" panose="020B0604030504040204" pitchFamily="34" charset="-120"/>
              <a:ea typeface="微軟正黑體" panose="020B0604030504040204" pitchFamily="34" charset="-120"/>
            </a:endParaRP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報告人｜陳怡霖  賴致傑</a:t>
            </a:r>
          </a:p>
        </p:txBody>
      </p:sp>
    </p:spTree>
    <p:extLst>
      <p:ext uri="{BB962C8B-B14F-4D97-AF65-F5344CB8AC3E}">
        <p14:creationId xmlns:p14="http://schemas.microsoft.com/office/powerpoint/2010/main" val="1588177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41</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環境佈署</a:t>
            </a:r>
            <a:endParaRPr lang="en-US" altLang="zh-TW" sz="900" dirty="0">
              <a:solidFill>
                <a:schemeClr val="tx1"/>
              </a:solidFill>
            </a:endParaRPr>
          </a:p>
          <a:p>
            <a:pPr algn="ctr"/>
            <a:r>
              <a:rPr lang="zh-TW" altLang="en-US" sz="900" dirty="0">
                <a:solidFill>
                  <a:schemeClr val="tx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資料庫</a:t>
            </a:r>
            <a:r>
              <a:rPr lang="en-US" altLang="zh-TW" sz="900" dirty="0">
                <a:solidFill>
                  <a:schemeClr val="bg1"/>
                </a:solidFill>
              </a:rPr>
              <a:t>1</a:t>
            </a:r>
          </a:p>
          <a:p>
            <a:pPr algn="ctr"/>
            <a:r>
              <a:rPr lang="zh-TW" altLang="en-US" sz="900" dirty="0">
                <a:solidFill>
                  <a:schemeClr val="bg1"/>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mn-ea"/>
              </a:rPr>
              <a:t>1. </a:t>
            </a:r>
            <a:r>
              <a:rPr lang="zh-TW" altLang="en-US" sz="1400" b="0" strike="noStrike" spc="-1" dirty="0">
                <a:solidFill>
                  <a:srgbClr val="000000"/>
                </a:solidFill>
                <a:latin typeface="+mn-ea"/>
              </a:rPr>
              <a:t>環境連線測試</a:t>
            </a:r>
            <a:r>
              <a:rPr lang="en-US" altLang="zh-TW" sz="1400" spc="-1" dirty="0">
                <a:solidFill>
                  <a:srgbClr val="000000"/>
                </a:solidFill>
                <a:latin typeface="+mn-ea"/>
              </a:rPr>
              <a:t>: </a:t>
            </a:r>
            <a:r>
              <a:rPr lang="en-US" altLang="zh-TW" sz="1400" spc="-1" dirty="0" err="1">
                <a:solidFill>
                  <a:srgbClr val="000000"/>
                </a:solidFill>
                <a:latin typeface="+mn-ea"/>
              </a:rPr>
              <a:t>PyCharm+Ngrok</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2. Kafka </a:t>
            </a:r>
            <a:r>
              <a:rPr lang="zh-TW" altLang="en-US" sz="1400" spc="-1" dirty="0">
                <a:solidFill>
                  <a:srgbClr val="000000"/>
                </a:solidFill>
                <a:latin typeface="+mn-ea"/>
              </a:rPr>
              <a:t>接收與傳送資料</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3. Spark streaming </a:t>
            </a:r>
            <a:r>
              <a:rPr lang="zh-TW" altLang="en-US" sz="1400" b="0" strike="noStrike" spc="-1" dirty="0">
                <a:solidFill>
                  <a:srgbClr val="000000"/>
                </a:solidFill>
                <a:latin typeface="+mn-ea"/>
              </a:rPr>
              <a:t>監聽 </a:t>
            </a:r>
            <a:r>
              <a:rPr lang="en-US" altLang="zh-TW" sz="1400" b="0" strike="noStrike" spc="-1" dirty="0">
                <a:solidFill>
                  <a:srgbClr val="000000"/>
                </a:solidFill>
                <a:latin typeface="+mn-ea"/>
              </a:rPr>
              <a:t>Kafka </a:t>
            </a:r>
            <a:r>
              <a:rPr lang="zh-TW" altLang="en-US" sz="1400" b="0" strike="noStrike" spc="-1" dirty="0">
                <a:solidFill>
                  <a:srgbClr val="000000"/>
                </a:solidFill>
                <a:latin typeface="+mn-ea"/>
              </a:rPr>
              <a:t>傳來的資料</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4. Spark streaming </a:t>
            </a:r>
            <a:r>
              <a:rPr lang="zh-TW" altLang="en-US" sz="1400" spc="-1" dirty="0">
                <a:solidFill>
                  <a:srgbClr val="000000"/>
                </a:solidFill>
                <a:latin typeface="+mn-ea"/>
              </a:rPr>
              <a:t>呼叫副程式處理圖片，並將其儲存入 </a:t>
            </a:r>
            <a:r>
              <a:rPr lang="en-US" altLang="zh-TW" sz="1400" spc="-1" dirty="0">
                <a:solidFill>
                  <a:srgbClr val="000000"/>
                </a:solidFill>
                <a:latin typeface="+mn-ea"/>
              </a:rPr>
              <a:t>HDFS</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5. </a:t>
            </a:r>
            <a:r>
              <a:rPr lang="en-US" sz="1400" spc="-1" dirty="0">
                <a:solidFill>
                  <a:srgbClr val="000000"/>
                </a:solidFill>
                <a:latin typeface="+mn-ea"/>
              </a:rPr>
              <a:t>PyCharm </a:t>
            </a:r>
            <a:r>
              <a:rPr lang="zh-TW" altLang="en-US" sz="1400" spc="-1" dirty="0">
                <a:solidFill>
                  <a:srgbClr val="000000"/>
                </a:solidFill>
                <a:latin typeface="+mn-ea"/>
              </a:rPr>
              <a:t>抓取 </a:t>
            </a:r>
            <a:r>
              <a:rPr lang="en-US" altLang="zh-TW" sz="1400" spc="-1" dirty="0">
                <a:solidFill>
                  <a:srgbClr val="000000"/>
                </a:solidFill>
                <a:latin typeface="+mn-ea"/>
              </a:rPr>
              <a:t>HDFS </a:t>
            </a:r>
            <a:r>
              <a:rPr lang="zh-TW" altLang="en-US" sz="1400" spc="-1" dirty="0">
                <a:solidFill>
                  <a:srgbClr val="000000"/>
                </a:solidFill>
                <a:latin typeface="+mn-ea"/>
              </a:rPr>
              <a:t>圖片，回傳給使用者</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6.</a:t>
            </a:r>
          </a:p>
          <a:p>
            <a:pPr>
              <a:lnSpc>
                <a:spcPts val="2000"/>
              </a:lnSpc>
              <a:spcBef>
                <a:spcPts val="601"/>
              </a:spcBef>
            </a:pPr>
            <a:endParaRPr lang="en-US" sz="1800" b="0" strike="noStrike" spc="-1" dirty="0">
              <a:solidFill>
                <a:srgbClr val="000000"/>
              </a:solidFill>
              <a:latin typeface="Arial"/>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spTree>
    <p:extLst>
      <p:ext uri="{BB962C8B-B14F-4D97-AF65-F5344CB8AC3E}">
        <p14:creationId xmlns:p14="http://schemas.microsoft.com/office/powerpoint/2010/main" val="839449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9" name="圖片 8">
            <a:extLst>
              <a:ext uri="{FF2B5EF4-FFF2-40B4-BE49-F238E27FC236}">
                <a16:creationId xmlns:a16="http://schemas.microsoft.com/office/drawing/2014/main" id="{74940481-4323-4B05-A4CC-B30A90E40B37}"/>
              </a:ext>
            </a:extLst>
          </p:cNvPr>
          <p:cNvPicPr>
            <a:picLocks noChangeAspect="1"/>
          </p:cNvPicPr>
          <p:nvPr/>
        </p:nvPicPr>
        <p:blipFill>
          <a:blip r:embed="rId3"/>
          <a:stretch>
            <a:fillRect/>
          </a:stretch>
        </p:blipFill>
        <p:spPr>
          <a:xfrm>
            <a:off x="3992127" y="2595237"/>
            <a:ext cx="2731008" cy="1866346"/>
          </a:xfrm>
          <a:prstGeom prst="rect">
            <a:avLst/>
          </a:prstGeom>
        </p:spPr>
      </p:pic>
      <p:sp>
        <p:nvSpPr>
          <p:cNvPr id="255" name="Google Shape;255;p20"/>
          <p:cNvSpPr txBox="1">
            <a:spLocks noGrp="1"/>
          </p:cNvSpPr>
          <p:nvPr>
            <p:ph type="body" idx="1"/>
          </p:nvPr>
        </p:nvSpPr>
        <p:spPr>
          <a:xfrm>
            <a:off x="2797131" y="1879261"/>
            <a:ext cx="2560500" cy="337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zh-TW" dirty="0"/>
              <a:t>1.</a:t>
            </a:r>
            <a:r>
              <a:rPr lang="zh-TW" altLang="en-US" dirty="0"/>
              <a:t>消費通道</a:t>
            </a:r>
            <a:endParaRPr lang="en-US" altLang="zh-TW" dirty="0"/>
          </a:p>
          <a:p>
            <a:pPr marL="0" lvl="0" indent="0" algn="l" rtl="0">
              <a:spcBef>
                <a:spcPts val="600"/>
              </a:spcBef>
              <a:spcAft>
                <a:spcPts val="0"/>
              </a:spcAft>
              <a:buNone/>
            </a:pPr>
            <a:r>
              <a:rPr lang="en-US" altLang="zh-TW" dirty="0"/>
              <a:t>2.</a:t>
            </a:r>
            <a:r>
              <a:rPr lang="zh-TW" altLang="en-US" dirty="0"/>
              <a:t>推薦標籤</a:t>
            </a:r>
            <a:endParaRPr dirty="0"/>
          </a:p>
        </p:txBody>
      </p:sp>
      <p:sp>
        <p:nvSpPr>
          <p:cNvPr id="256" name="Google Shape;256;p20"/>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your content</a:t>
            </a:r>
            <a:endParaRPr dirty="0"/>
          </a:p>
        </p:txBody>
      </p:sp>
      <p:pic>
        <p:nvPicPr>
          <p:cNvPr id="2" name="圖片 1">
            <a:extLst>
              <a:ext uri="{FF2B5EF4-FFF2-40B4-BE49-F238E27FC236}">
                <a16:creationId xmlns:a16="http://schemas.microsoft.com/office/drawing/2014/main" id="{BC015C06-2974-4964-9C4B-EE3FF26B2CC5}"/>
              </a:ext>
            </a:extLst>
          </p:cNvPr>
          <p:cNvPicPr>
            <a:picLocks noChangeAspect="1"/>
          </p:cNvPicPr>
          <p:nvPr/>
        </p:nvPicPr>
        <p:blipFill>
          <a:blip r:embed="rId4"/>
          <a:stretch>
            <a:fillRect/>
          </a:stretch>
        </p:blipFill>
        <p:spPr>
          <a:xfrm>
            <a:off x="3014664" y="643340"/>
            <a:ext cx="3583822" cy="932950"/>
          </a:xfrm>
          <a:prstGeom prst="rect">
            <a:avLst/>
          </a:prstGeom>
          <a:ln w="12700">
            <a:noFill/>
          </a:ln>
        </p:spPr>
      </p:pic>
      <p:sp>
        <p:nvSpPr>
          <p:cNvPr id="5" name="矩形 4">
            <a:extLst>
              <a:ext uri="{FF2B5EF4-FFF2-40B4-BE49-F238E27FC236}">
                <a16:creationId xmlns:a16="http://schemas.microsoft.com/office/drawing/2014/main" id="{B77BA72C-F534-4D4D-A13B-AA12B855C95F}"/>
              </a:ext>
            </a:extLst>
          </p:cNvPr>
          <p:cNvSpPr/>
          <p:nvPr/>
        </p:nvSpPr>
        <p:spPr>
          <a:xfrm>
            <a:off x="7163971" y="0"/>
            <a:ext cx="1980029" cy="400110"/>
          </a:xfrm>
          <a:prstGeom prst="rect">
            <a:avLst/>
          </a:prstGeom>
          <a:solidFill>
            <a:schemeClr val="tx1"/>
          </a:solidFill>
        </p:spPr>
        <p:txBody>
          <a:bodyPr wrap="none">
            <a:spAutoFit/>
          </a:bodyPr>
          <a:lstStyle/>
          <a:p>
            <a:r>
              <a:rPr lang="zh-TW" altLang="en-US" sz="2000" dirty="0">
                <a:solidFill>
                  <a:schemeClr val="bg1"/>
                </a:solidFill>
                <a:latin typeface="+mj-ea"/>
                <a:ea typeface="+mj-ea"/>
                <a:cs typeface="Nirmala UI" panose="020B0502040204020203" pitchFamily="34" charset="0"/>
              </a:rPr>
              <a:t>報告人：陳怡霖</a:t>
            </a:r>
            <a:endParaRPr lang="en-US" altLang="zh-TW" sz="2000" dirty="0">
              <a:solidFill>
                <a:schemeClr val="bg1"/>
              </a:solidFill>
              <a:latin typeface="+mj-ea"/>
              <a:ea typeface="+mj-ea"/>
              <a:cs typeface="Nirmala UI" panose="020B0502040204020203" pitchFamily="34" charset="0"/>
            </a:endParaRPr>
          </a:p>
        </p:txBody>
      </p:sp>
      <p:pic>
        <p:nvPicPr>
          <p:cNvPr id="1028" name="Picture 4" descr="「MOMO購物網」的圖片搜尋結果">
            <a:extLst>
              <a:ext uri="{FF2B5EF4-FFF2-40B4-BE49-F238E27FC236}">
                <a16:creationId xmlns:a16="http://schemas.microsoft.com/office/drawing/2014/main" id="{A175BCBE-E2F6-48FE-B7CD-DAD592742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7275" y="1320506"/>
            <a:ext cx="1579939" cy="1579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chome」的圖片搜尋結果">
            <a:extLst>
              <a:ext uri="{FF2B5EF4-FFF2-40B4-BE49-F238E27FC236}">
                <a16:creationId xmlns:a16="http://schemas.microsoft.com/office/drawing/2014/main" id="{4443238C-0300-4353-A455-6E50B5ADE6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783" y="3302484"/>
            <a:ext cx="2097431" cy="1303903"/>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6A25ED87-7BAC-48B9-85C2-2EE6C14279BF}"/>
              </a:ext>
            </a:extLst>
          </p:cNvPr>
          <p:cNvPicPr>
            <a:picLocks noChangeAspect="1"/>
          </p:cNvPicPr>
          <p:nvPr/>
        </p:nvPicPr>
        <p:blipFill>
          <a:blip r:embed="rId7"/>
          <a:stretch>
            <a:fillRect/>
          </a:stretch>
        </p:blipFill>
        <p:spPr>
          <a:xfrm>
            <a:off x="2935875" y="3038648"/>
            <a:ext cx="4673360" cy="1057126"/>
          </a:xfrm>
          <a:prstGeom prst="rect">
            <a:avLst/>
          </a:prstGeom>
          <a:ln w="12700">
            <a:solidFill>
              <a:schemeClr val="tx1"/>
            </a:solidFill>
          </a:ln>
        </p:spPr>
      </p:pic>
    </p:spTree>
    <p:extLst>
      <p:ext uri="{BB962C8B-B14F-4D97-AF65-F5344CB8AC3E}">
        <p14:creationId xmlns:p14="http://schemas.microsoft.com/office/powerpoint/2010/main" val="151636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021680" y="1550150"/>
            <a:ext cx="5275500" cy="337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err="1"/>
              <a:t>Pandas→Excel</a:t>
            </a:r>
            <a:endParaRPr lang="en-US" dirty="0"/>
          </a:p>
          <a:p>
            <a:pPr marL="0" lvl="0" indent="0" algn="l" rtl="0">
              <a:spcBef>
                <a:spcPts val="600"/>
              </a:spcBef>
              <a:spcAft>
                <a:spcPts val="0"/>
              </a:spcAft>
              <a:buNone/>
            </a:pPr>
            <a:r>
              <a:rPr lang="zh-TW" altLang="en-US" dirty="0"/>
              <a:t>類別型資料</a:t>
            </a:r>
            <a:endParaRPr lang="en-US" altLang="zh-TW" dirty="0"/>
          </a:p>
          <a:p>
            <a:pPr marL="0" lvl="0" indent="0" algn="l" rtl="0">
              <a:spcBef>
                <a:spcPts val="600"/>
              </a:spcBef>
              <a:spcAft>
                <a:spcPts val="0"/>
              </a:spcAft>
              <a:buNone/>
            </a:pPr>
            <a:r>
              <a:rPr lang="en-US" altLang="zh-TW" dirty="0"/>
              <a:t>(</a:t>
            </a:r>
            <a:r>
              <a:rPr lang="zh-TW" altLang="en-US" dirty="0"/>
              <a:t>部位、產品線、產品名稱、品牌名稱、推薦標籤</a:t>
            </a:r>
            <a:r>
              <a:rPr lang="en-US" altLang="zh-TW" dirty="0"/>
              <a:t>)</a:t>
            </a:r>
          </a:p>
          <a:p>
            <a:pPr marL="0" lvl="0" indent="0" algn="l" rtl="0">
              <a:spcBef>
                <a:spcPts val="600"/>
              </a:spcBef>
              <a:spcAft>
                <a:spcPts val="0"/>
              </a:spcAft>
              <a:buNone/>
            </a:pPr>
            <a:r>
              <a:rPr lang="zh-TW" altLang="en-US" dirty="0"/>
              <a:t>數值型資料</a:t>
            </a:r>
            <a:endParaRPr lang="en-US" altLang="zh-TW" dirty="0"/>
          </a:p>
          <a:p>
            <a:pPr marL="0" lvl="0" indent="0" algn="l" rtl="0">
              <a:spcBef>
                <a:spcPts val="600"/>
              </a:spcBef>
              <a:spcAft>
                <a:spcPts val="0"/>
              </a:spcAft>
              <a:buNone/>
            </a:pPr>
            <a:r>
              <a:rPr lang="en-US" altLang="zh-TW" dirty="0"/>
              <a:t>(</a:t>
            </a:r>
            <a:r>
              <a:rPr lang="zh-TW" altLang="en-US" dirty="0"/>
              <a:t>價格、推薦指數、人氣</a:t>
            </a:r>
            <a:r>
              <a:rPr lang="en-US" altLang="zh-TW" dirty="0"/>
              <a:t>)</a:t>
            </a:r>
          </a:p>
          <a:p>
            <a:pPr marL="0" lvl="0" indent="0" algn="l" rtl="0">
              <a:spcBef>
                <a:spcPts val="600"/>
              </a:spcBef>
              <a:spcAft>
                <a:spcPts val="0"/>
              </a:spcAft>
              <a:buNone/>
            </a:pPr>
            <a:r>
              <a:rPr lang="zh-TW" altLang="en-US" dirty="0"/>
              <a:t>網址</a:t>
            </a:r>
            <a:endParaRPr lang="en-US" altLang="zh-TW" dirty="0"/>
          </a:p>
          <a:p>
            <a:pPr marL="0" lvl="0" indent="0" algn="l" rtl="0">
              <a:spcBef>
                <a:spcPts val="600"/>
              </a:spcBef>
              <a:spcAft>
                <a:spcPts val="0"/>
              </a:spcAft>
              <a:buNone/>
            </a:pPr>
            <a:r>
              <a:rPr lang="en-US" altLang="zh-TW" dirty="0"/>
              <a:t>(</a:t>
            </a:r>
            <a:r>
              <a:rPr lang="zh-TW" altLang="en-US" dirty="0"/>
              <a:t>產品頁、購買頁</a:t>
            </a:r>
            <a:r>
              <a:rPr lang="en-US" altLang="zh-TW" dirty="0"/>
              <a:t>)</a:t>
            </a:r>
            <a:endParaRPr dirty="0"/>
          </a:p>
        </p:txBody>
      </p:sp>
      <p:sp>
        <p:nvSpPr>
          <p:cNvPr id="256" name="Google Shape;256;p20"/>
          <p:cNvSpPr txBox="1">
            <a:spLocks noGrp="1"/>
          </p:cNvSpPr>
          <p:nvPr>
            <p:ph type="title"/>
          </p:nvPr>
        </p:nvSpPr>
        <p:spPr>
          <a:xfrm>
            <a:off x="2492962" y="687667"/>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000" dirty="0"/>
              <a:t>商品爬蟲</a:t>
            </a:r>
            <a:endParaRPr sz="3000" dirty="0"/>
          </a:p>
        </p:txBody>
      </p:sp>
      <p:sp>
        <p:nvSpPr>
          <p:cNvPr id="5" name="矩形 4">
            <a:extLst>
              <a:ext uri="{FF2B5EF4-FFF2-40B4-BE49-F238E27FC236}">
                <a16:creationId xmlns:a16="http://schemas.microsoft.com/office/drawing/2014/main" id="{B77BA72C-F534-4D4D-A13B-AA12B855C95F}"/>
              </a:ext>
            </a:extLst>
          </p:cNvPr>
          <p:cNvSpPr/>
          <p:nvPr/>
        </p:nvSpPr>
        <p:spPr>
          <a:xfrm>
            <a:off x="7163971" y="0"/>
            <a:ext cx="1980029" cy="400110"/>
          </a:xfrm>
          <a:prstGeom prst="rect">
            <a:avLst/>
          </a:prstGeom>
          <a:solidFill>
            <a:schemeClr val="tx1"/>
          </a:solidFill>
        </p:spPr>
        <p:txBody>
          <a:bodyPr wrap="none">
            <a:spAutoFit/>
          </a:bodyPr>
          <a:lstStyle/>
          <a:p>
            <a:r>
              <a:rPr lang="zh-TW" altLang="en-US" sz="2000" dirty="0">
                <a:solidFill>
                  <a:schemeClr val="bg1"/>
                </a:solidFill>
                <a:latin typeface="+mj-ea"/>
                <a:ea typeface="+mj-ea"/>
                <a:cs typeface="Nirmala UI" panose="020B0502040204020203" pitchFamily="34" charset="0"/>
              </a:rPr>
              <a:t>報告人：陳怡霖</a:t>
            </a:r>
            <a:endParaRPr lang="en-US" altLang="zh-TW" sz="2000" dirty="0">
              <a:solidFill>
                <a:schemeClr val="bg1"/>
              </a:solidFill>
              <a:latin typeface="+mj-ea"/>
              <a:ea typeface="+mj-ea"/>
              <a:cs typeface="Nirmala UI" panose="020B0502040204020203" pitchFamily="34" charset="0"/>
            </a:endParaRPr>
          </a:p>
        </p:txBody>
      </p:sp>
      <p:pic>
        <p:nvPicPr>
          <p:cNvPr id="4" name="圖片 3">
            <a:extLst>
              <a:ext uri="{FF2B5EF4-FFF2-40B4-BE49-F238E27FC236}">
                <a16:creationId xmlns:a16="http://schemas.microsoft.com/office/drawing/2014/main" id="{505558D3-2A47-46CA-86FF-158D515CAFE2}"/>
              </a:ext>
            </a:extLst>
          </p:cNvPr>
          <p:cNvPicPr>
            <a:picLocks noChangeAspect="1"/>
          </p:cNvPicPr>
          <p:nvPr/>
        </p:nvPicPr>
        <p:blipFill>
          <a:blip r:embed="rId3"/>
          <a:stretch>
            <a:fillRect/>
          </a:stretch>
        </p:blipFill>
        <p:spPr>
          <a:xfrm>
            <a:off x="4681528" y="1923468"/>
            <a:ext cx="4188997" cy="2300652"/>
          </a:xfrm>
          <a:prstGeom prst="rect">
            <a:avLst/>
          </a:prstGeom>
          <a:ln w="12700">
            <a:solidFill>
              <a:schemeClr val="tx1"/>
            </a:solidFill>
          </a:ln>
        </p:spPr>
      </p:pic>
    </p:spTree>
    <p:extLst>
      <p:ext uri="{BB962C8B-B14F-4D97-AF65-F5344CB8AC3E}">
        <p14:creationId xmlns:p14="http://schemas.microsoft.com/office/powerpoint/2010/main" val="405071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021680" y="1550150"/>
            <a:ext cx="5275500" cy="337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zh-TW" altLang="en-US" dirty="0"/>
              <a:t>產品評論頁爬取逐篇使用心得推薦數</a:t>
            </a:r>
            <a:endParaRPr lang="en-US" altLang="zh-TW" dirty="0"/>
          </a:p>
          <a:p>
            <a:pPr marL="0" lvl="0" indent="0" algn="l" rtl="0">
              <a:spcBef>
                <a:spcPts val="600"/>
              </a:spcBef>
              <a:spcAft>
                <a:spcPts val="0"/>
              </a:spcAft>
              <a:buNone/>
            </a:pPr>
            <a:endParaRPr lang="en-US" altLang="zh-TW" dirty="0"/>
          </a:p>
          <a:p>
            <a:pPr marL="0" lvl="0" indent="0" algn="l" rtl="0">
              <a:spcBef>
                <a:spcPts val="600"/>
              </a:spcBef>
              <a:spcAft>
                <a:spcPts val="0"/>
              </a:spcAft>
              <a:buNone/>
            </a:pPr>
            <a:r>
              <a:rPr lang="zh-TW" altLang="en-US" dirty="0"/>
              <a:t>比較大小、覆蓋</a:t>
            </a:r>
            <a:endParaRPr lang="en-US" altLang="zh-TW" dirty="0"/>
          </a:p>
          <a:p>
            <a:pPr marL="0" lvl="0" indent="0" algn="l" rtl="0">
              <a:spcBef>
                <a:spcPts val="600"/>
              </a:spcBef>
              <a:spcAft>
                <a:spcPts val="0"/>
              </a:spcAft>
              <a:buNone/>
            </a:pPr>
            <a:endParaRPr lang="en-US" altLang="zh-TW" dirty="0"/>
          </a:p>
          <a:p>
            <a:pPr marL="0" lvl="0" indent="0" algn="l" rtl="0">
              <a:spcBef>
                <a:spcPts val="600"/>
              </a:spcBef>
              <a:spcAft>
                <a:spcPts val="0"/>
              </a:spcAft>
              <a:buNone/>
            </a:pPr>
            <a:r>
              <a:rPr lang="zh-TW" altLang="en-US" dirty="0"/>
              <a:t>換頁</a:t>
            </a:r>
            <a:endParaRPr dirty="0"/>
          </a:p>
        </p:txBody>
      </p:sp>
      <p:sp>
        <p:nvSpPr>
          <p:cNvPr id="256" name="Google Shape;256;p20"/>
          <p:cNvSpPr txBox="1">
            <a:spLocks noGrp="1"/>
          </p:cNvSpPr>
          <p:nvPr>
            <p:ph type="title"/>
          </p:nvPr>
        </p:nvSpPr>
        <p:spPr>
          <a:xfrm>
            <a:off x="2492962" y="687667"/>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000" dirty="0"/>
              <a:t>文章爬蟲</a:t>
            </a:r>
            <a:endParaRPr sz="3000" dirty="0"/>
          </a:p>
        </p:txBody>
      </p:sp>
      <p:sp>
        <p:nvSpPr>
          <p:cNvPr id="5" name="矩形 4">
            <a:extLst>
              <a:ext uri="{FF2B5EF4-FFF2-40B4-BE49-F238E27FC236}">
                <a16:creationId xmlns:a16="http://schemas.microsoft.com/office/drawing/2014/main" id="{B77BA72C-F534-4D4D-A13B-AA12B855C95F}"/>
              </a:ext>
            </a:extLst>
          </p:cNvPr>
          <p:cNvSpPr/>
          <p:nvPr/>
        </p:nvSpPr>
        <p:spPr>
          <a:xfrm>
            <a:off x="7163971" y="0"/>
            <a:ext cx="1980029" cy="400110"/>
          </a:xfrm>
          <a:prstGeom prst="rect">
            <a:avLst/>
          </a:prstGeom>
          <a:solidFill>
            <a:schemeClr val="tx1"/>
          </a:solidFill>
        </p:spPr>
        <p:txBody>
          <a:bodyPr wrap="none">
            <a:spAutoFit/>
          </a:bodyPr>
          <a:lstStyle/>
          <a:p>
            <a:r>
              <a:rPr lang="zh-TW" altLang="en-US" sz="2000" dirty="0">
                <a:solidFill>
                  <a:schemeClr val="bg1"/>
                </a:solidFill>
                <a:latin typeface="+mj-ea"/>
                <a:ea typeface="+mj-ea"/>
                <a:cs typeface="Nirmala UI" panose="020B0502040204020203" pitchFamily="34" charset="0"/>
              </a:rPr>
              <a:t>報告人：陳怡霖</a:t>
            </a:r>
            <a:endParaRPr lang="en-US" altLang="zh-TW" sz="2000" dirty="0">
              <a:solidFill>
                <a:schemeClr val="bg1"/>
              </a:solidFill>
              <a:latin typeface="+mj-ea"/>
              <a:ea typeface="+mj-ea"/>
              <a:cs typeface="Nirmala UI" panose="020B0502040204020203" pitchFamily="34" charset="0"/>
            </a:endParaRPr>
          </a:p>
        </p:txBody>
      </p:sp>
      <p:pic>
        <p:nvPicPr>
          <p:cNvPr id="3" name="圖片 2">
            <a:extLst>
              <a:ext uri="{FF2B5EF4-FFF2-40B4-BE49-F238E27FC236}">
                <a16:creationId xmlns:a16="http://schemas.microsoft.com/office/drawing/2014/main" id="{CE1B253E-8A8A-42C5-B7EA-FCCA2AFC169E}"/>
              </a:ext>
            </a:extLst>
          </p:cNvPr>
          <p:cNvPicPr>
            <a:picLocks noChangeAspect="1"/>
          </p:cNvPicPr>
          <p:nvPr/>
        </p:nvPicPr>
        <p:blipFill>
          <a:blip r:embed="rId3"/>
          <a:stretch>
            <a:fillRect/>
          </a:stretch>
        </p:blipFill>
        <p:spPr>
          <a:xfrm>
            <a:off x="4232696" y="2097955"/>
            <a:ext cx="4402929" cy="2357878"/>
          </a:xfrm>
          <a:prstGeom prst="rect">
            <a:avLst/>
          </a:prstGeom>
          <a:ln w="12700">
            <a:solidFill>
              <a:schemeClr val="tx1"/>
            </a:solidFill>
          </a:ln>
        </p:spPr>
      </p:pic>
    </p:spTree>
    <p:extLst>
      <p:ext uri="{BB962C8B-B14F-4D97-AF65-F5344CB8AC3E}">
        <p14:creationId xmlns:p14="http://schemas.microsoft.com/office/powerpoint/2010/main" val="2928864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000" dirty="0"/>
              <a:t>資料清洗</a:t>
            </a:r>
            <a:endParaRPr sz="3000" dirty="0"/>
          </a:p>
        </p:txBody>
      </p:sp>
      <p:sp>
        <p:nvSpPr>
          <p:cNvPr id="264" name="Google Shape;264;p21"/>
          <p:cNvSpPr txBox="1">
            <a:spLocks noGrp="1"/>
          </p:cNvSpPr>
          <p:nvPr>
            <p:ph type="body" idx="1"/>
          </p:nvPr>
        </p:nvSpPr>
        <p:spPr>
          <a:xfrm>
            <a:off x="2935875" y="1550150"/>
            <a:ext cx="2686256" cy="337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Excel</a:t>
            </a:r>
          </a:p>
          <a:p>
            <a:pPr marL="0" lvl="0" indent="0" algn="l" rtl="0">
              <a:spcBef>
                <a:spcPts val="600"/>
              </a:spcBef>
              <a:spcAft>
                <a:spcPts val="0"/>
              </a:spcAft>
              <a:buNone/>
            </a:pPr>
            <a:r>
              <a:rPr lang="en-US" altLang="zh-TW" dirty="0"/>
              <a:t>1.</a:t>
            </a:r>
            <a:r>
              <a:rPr lang="zh-TW" altLang="en-US" dirty="0"/>
              <a:t>欄值錯誤</a:t>
            </a:r>
            <a:endParaRPr lang="en-US" altLang="zh-TW" dirty="0"/>
          </a:p>
          <a:p>
            <a:pPr marL="0" lvl="0" indent="0" algn="l" rtl="0">
              <a:spcBef>
                <a:spcPts val="600"/>
              </a:spcBef>
              <a:spcAft>
                <a:spcPts val="0"/>
              </a:spcAft>
              <a:buNone/>
            </a:pPr>
            <a:r>
              <a:rPr lang="zh-TW" altLang="en-US" dirty="0"/>
              <a:t>   多筆相鄰資料出現相同價格</a:t>
            </a:r>
            <a:endParaRPr lang="en-US" altLang="zh-TW" dirty="0"/>
          </a:p>
          <a:p>
            <a:pPr marL="0" lvl="0" indent="0" algn="l" rtl="0">
              <a:spcBef>
                <a:spcPts val="600"/>
              </a:spcBef>
              <a:spcAft>
                <a:spcPts val="0"/>
              </a:spcAft>
              <a:buNone/>
            </a:pPr>
            <a:r>
              <a:rPr lang="zh-TW" altLang="en-US" dirty="0"/>
              <a:t>   容量異常</a:t>
            </a:r>
            <a:r>
              <a:rPr lang="en-US" altLang="zh-TW" dirty="0"/>
              <a:t>(</a:t>
            </a:r>
            <a:r>
              <a:rPr lang="zh-TW" altLang="en-US" dirty="0"/>
              <a:t>無單位、未統一</a:t>
            </a:r>
            <a:r>
              <a:rPr lang="en-US" altLang="zh-TW" dirty="0"/>
              <a:t>)</a:t>
            </a:r>
          </a:p>
          <a:p>
            <a:pPr marL="0" lvl="0" indent="0" algn="l" rtl="0">
              <a:spcBef>
                <a:spcPts val="600"/>
              </a:spcBef>
              <a:spcAft>
                <a:spcPts val="0"/>
              </a:spcAft>
              <a:buNone/>
            </a:pPr>
            <a:r>
              <a:rPr lang="en-US" altLang="zh-TW" dirty="0"/>
              <a:t>2.</a:t>
            </a:r>
            <a:r>
              <a:rPr lang="zh-TW" altLang="en-US" dirty="0"/>
              <a:t>欄位多值</a:t>
            </a:r>
            <a:endParaRPr lang="en-US" altLang="zh-TW" dirty="0"/>
          </a:p>
          <a:p>
            <a:pPr marL="0" lvl="0" indent="0" algn="l" rtl="0">
              <a:spcBef>
                <a:spcPts val="600"/>
              </a:spcBef>
              <a:spcAft>
                <a:spcPts val="0"/>
              </a:spcAft>
              <a:buNone/>
            </a:pPr>
            <a:r>
              <a:rPr lang="zh-TW" altLang="en-US" dirty="0"/>
              <a:t>   筆蕊、筆管分開計價</a:t>
            </a:r>
            <a:endParaRPr lang="en-US" altLang="zh-TW" dirty="0"/>
          </a:p>
          <a:p>
            <a:pPr marL="0" lvl="0" indent="0" algn="l" rtl="0">
              <a:spcBef>
                <a:spcPts val="600"/>
              </a:spcBef>
              <a:spcAft>
                <a:spcPts val="0"/>
              </a:spcAft>
              <a:buNone/>
            </a:pPr>
            <a:r>
              <a:rPr lang="zh-TW" altLang="en-US" dirty="0"/>
              <a:t>   多規格</a:t>
            </a:r>
            <a:r>
              <a:rPr lang="en-US" altLang="zh-TW" dirty="0"/>
              <a:t>(</a:t>
            </a:r>
            <a:r>
              <a:rPr lang="zh-TW" altLang="en-US" dirty="0"/>
              <a:t>組合販售</a:t>
            </a:r>
            <a:r>
              <a:rPr lang="en-US" altLang="zh-TW" dirty="0"/>
              <a:t>)</a:t>
            </a:r>
          </a:p>
          <a:p>
            <a:pPr marL="0" lvl="0" indent="0" algn="l" rtl="0">
              <a:spcBef>
                <a:spcPts val="600"/>
              </a:spcBef>
              <a:spcAft>
                <a:spcPts val="0"/>
              </a:spcAft>
              <a:buNone/>
            </a:pPr>
            <a:endParaRPr lang="en-US" altLang="zh-TW" dirty="0"/>
          </a:p>
          <a:p>
            <a:pPr marL="0" lvl="0" indent="0" algn="l" rtl="0">
              <a:spcBef>
                <a:spcPts val="600"/>
              </a:spcBef>
              <a:spcAft>
                <a:spcPts val="0"/>
              </a:spcAft>
              <a:buNone/>
            </a:pPr>
            <a:r>
              <a:rPr lang="en-US" altLang="zh-TW" dirty="0"/>
              <a:t>#</a:t>
            </a:r>
            <a:r>
              <a:rPr lang="zh-TW" altLang="en-US" dirty="0"/>
              <a:t>資料筆數</a:t>
            </a:r>
            <a:r>
              <a:rPr lang="en-US" altLang="zh-TW" dirty="0"/>
              <a:t>7965</a:t>
            </a:r>
          </a:p>
        </p:txBody>
      </p:sp>
      <p:sp>
        <p:nvSpPr>
          <p:cNvPr id="266" name="Google Shape;266;p21"/>
          <p:cNvSpPr txBox="1">
            <a:spLocks noGrp="1"/>
          </p:cNvSpPr>
          <p:nvPr>
            <p:ph type="body" idx="3"/>
          </p:nvPr>
        </p:nvSpPr>
        <p:spPr>
          <a:xfrm>
            <a:off x="5622131" y="1550150"/>
            <a:ext cx="2589140" cy="337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R</a:t>
            </a:r>
          </a:p>
          <a:p>
            <a:pPr marL="0" lvl="0" indent="0" algn="l" rtl="0">
              <a:spcBef>
                <a:spcPts val="600"/>
              </a:spcBef>
              <a:spcAft>
                <a:spcPts val="0"/>
              </a:spcAft>
              <a:buNone/>
            </a:pPr>
            <a:r>
              <a:rPr lang="en-US" altLang="zh-TW" dirty="0"/>
              <a:t>1.</a:t>
            </a:r>
            <a:r>
              <a:rPr lang="zh-TW" altLang="en-US" dirty="0"/>
              <a:t>刪除欄位缺漏</a:t>
            </a:r>
            <a:endParaRPr lang="en-US" altLang="zh-TW" dirty="0"/>
          </a:p>
          <a:p>
            <a:pPr marL="0" lvl="0" indent="0" algn="l" rtl="0">
              <a:spcBef>
                <a:spcPts val="600"/>
              </a:spcBef>
              <a:spcAft>
                <a:spcPts val="0"/>
              </a:spcAft>
              <a:buNone/>
            </a:pPr>
            <a:r>
              <a:rPr lang="zh-TW" altLang="en-US" dirty="0"/>
              <a:t>   推薦指數、推薦標籤</a:t>
            </a:r>
            <a:endParaRPr lang="en-US" altLang="zh-TW" dirty="0"/>
          </a:p>
          <a:p>
            <a:pPr marL="0" lvl="0" indent="0" algn="l" rtl="0">
              <a:spcBef>
                <a:spcPts val="600"/>
              </a:spcBef>
              <a:spcAft>
                <a:spcPts val="0"/>
              </a:spcAft>
              <a:buNone/>
            </a:pPr>
            <a:r>
              <a:rPr lang="zh-TW" altLang="en-US" dirty="0"/>
              <a:t> </a:t>
            </a:r>
            <a:r>
              <a:rPr lang="en-US" altLang="zh-TW" dirty="0"/>
              <a:t>#</a:t>
            </a:r>
            <a:r>
              <a:rPr lang="zh-TW" altLang="en-US" dirty="0"/>
              <a:t>資料筆數</a:t>
            </a:r>
            <a:r>
              <a:rPr lang="en-US" altLang="zh-TW" dirty="0"/>
              <a:t>5333</a:t>
            </a:r>
            <a:r>
              <a:rPr lang="zh-TW" altLang="en-US" dirty="0"/>
              <a:t>  </a:t>
            </a:r>
            <a:endParaRPr lang="en-US" altLang="zh-TW" dirty="0"/>
          </a:p>
          <a:p>
            <a:pPr marL="0" lvl="0" indent="0" algn="l" rtl="0">
              <a:spcBef>
                <a:spcPts val="600"/>
              </a:spcBef>
              <a:spcAft>
                <a:spcPts val="0"/>
              </a:spcAft>
              <a:buNone/>
            </a:pPr>
            <a:endParaRPr lang="en-US" altLang="zh-TW" dirty="0"/>
          </a:p>
          <a:p>
            <a:pPr marL="0" lvl="0" indent="0" algn="l" rtl="0">
              <a:spcBef>
                <a:spcPts val="600"/>
              </a:spcBef>
              <a:spcAft>
                <a:spcPts val="0"/>
              </a:spcAft>
              <a:buNone/>
            </a:pPr>
            <a:r>
              <a:rPr lang="en-US" altLang="zh-TW" dirty="0"/>
              <a:t>2.</a:t>
            </a:r>
            <a:r>
              <a:rPr lang="zh-TW" altLang="en-US" dirty="0"/>
              <a:t>價格缺漏</a:t>
            </a:r>
            <a:endParaRPr lang="en-US" altLang="zh-TW" dirty="0"/>
          </a:p>
          <a:p>
            <a:pPr marL="0" lvl="0" indent="0" algn="l" rtl="0">
              <a:spcBef>
                <a:spcPts val="600"/>
              </a:spcBef>
              <a:spcAft>
                <a:spcPts val="0"/>
              </a:spcAft>
              <a:buNone/>
            </a:pPr>
            <a:r>
              <a:rPr lang="en-US" altLang="zh-TW" dirty="0"/>
              <a:t>   </a:t>
            </a:r>
            <a:r>
              <a:rPr lang="zh-TW" altLang="en-US" dirty="0"/>
              <a:t>海外販售</a:t>
            </a:r>
            <a:endParaRPr lang="en-US" altLang="zh-TW" dirty="0"/>
          </a:p>
          <a:p>
            <a:pPr marL="0" lvl="0" indent="0" algn="l" rtl="0">
              <a:spcBef>
                <a:spcPts val="600"/>
              </a:spcBef>
              <a:spcAft>
                <a:spcPts val="0"/>
              </a:spcAft>
              <a:buNone/>
            </a:pPr>
            <a:r>
              <a:rPr lang="zh-TW" altLang="en-US" dirty="0"/>
              <a:t> </a:t>
            </a:r>
            <a:r>
              <a:rPr lang="en-US" altLang="zh-TW" dirty="0"/>
              <a:t>#</a:t>
            </a:r>
            <a:r>
              <a:rPr lang="zh-TW" altLang="en-US" dirty="0"/>
              <a:t>資料筆數</a:t>
            </a:r>
            <a:r>
              <a:rPr lang="en-US" altLang="zh-TW" dirty="0"/>
              <a:t>4850</a:t>
            </a:r>
          </a:p>
          <a:p>
            <a:pPr marL="0" lvl="0" indent="0" algn="l" rtl="0">
              <a:spcBef>
                <a:spcPts val="600"/>
              </a:spcBef>
              <a:spcAft>
                <a:spcPts val="0"/>
              </a:spcAft>
              <a:buNone/>
            </a:pPr>
            <a:endParaRPr lang="en-US" altLang="zh-TW" dirty="0"/>
          </a:p>
          <a:p>
            <a:pPr marL="0" lvl="0" indent="0" algn="l" rtl="0">
              <a:spcBef>
                <a:spcPts val="600"/>
              </a:spcBef>
              <a:spcAft>
                <a:spcPts val="0"/>
              </a:spcAft>
              <a:buNone/>
            </a:pPr>
            <a:endParaRPr lang="en-US" altLang="zh-TW" dirty="0"/>
          </a:p>
        </p:txBody>
      </p:sp>
      <p:sp>
        <p:nvSpPr>
          <p:cNvPr id="7" name="矩形 6">
            <a:extLst>
              <a:ext uri="{FF2B5EF4-FFF2-40B4-BE49-F238E27FC236}">
                <a16:creationId xmlns:a16="http://schemas.microsoft.com/office/drawing/2014/main" id="{A23B2C78-FCAA-4F12-96D0-A2EF839748EB}"/>
              </a:ext>
            </a:extLst>
          </p:cNvPr>
          <p:cNvSpPr/>
          <p:nvPr/>
        </p:nvSpPr>
        <p:spPr>
          <a:xfrm>
            <a:off x="7163971" y="0"/>
            <a:ext cx="1980029" cy="400110"/>
          </a:xfrm>
          <a:prstGeom prst="rect">
            <a:avLst/>
          </a:prstGeom>
          <a:solidFill>
            <a:schemeClr val="tx1"/>
          </a:solidFill>
        </p:spPr>
        <p:txBody>
          <a:bodyPr wrap="none">
            <a:spAutoFit/>
          </a:bodyPr>
          <a:lstStyle/>
          <a:p>
            <a:r>
              <a:rPr lang="zh-TW" altLang="en-US" sz="2000" dirty="0">
                <a:solidFill>
                  <a:schemeClr val="bg1"/>
                </a:solidFill>
                <a:latin typeface="+mj-ea"/>
                <a:ea typeface="+mj-ea"/>
                <a:cs typeface="Nirmala UI" panose="020B0502040204020203" pitchFamily="34" charset="0"/>
              </a:rPr>
              <a:t>報告人：陳怡霖</a:t>
            </a:r>
            <a:endParaRPr lang="en-US" altLang="zh-TW" sz="2000" dirty="0">
              <a:solidFill>
                <a:schemeClr val="bg1"/>
              </a:solidFill>
              <a:latin typeface="+mj-ea"/>
              <a:ea typeface="+mj-ea"/>
              <a:cs typeface="Nirmala UI" panose="020B0502040204020203" pitchFamily="34" charset="0"/>
            </a:endParaRPr>
          </a:p>
        </p:txBody>
      </p:sp>
    </p:spTree>
    <p:extLst>
      <p:ext uri="{BB962C8B-B14F-4D97-AF65-F5344CB8AC3E}">
        <p14:creationId xmlns:p14="http://schemas.microsoft.com/office/powerpoint/2010/main" val="333200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46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環境佈署</a:t>
            </a:r>
            <a:endParaRPr lang="en-US" altLang="zh-TW" sz="900" dirty="0">
              <a:solidFill>
                <a:schemeClr val="tx1"/>
              </a:solidFill>
            </a:endParaRPr>
          </a:p>
          <a:p>
            <a:pPr algn="ctr"/>
            <a:r>
              <a:rPr lang="zh-TW" altLang="en-US" sz="900" dirty="0">
                <a:solidFill>
                  <a:schemeClr val="tx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資料庫</a:t>
            </a:r>
            <a:r>
              <a:rPr lang="en-US" altLang="zh-TW" sz="900" dirty="0">
                <a:solidFill>
                  <a:schemeClr val="bg1"/>
                </a:solidFill>
              </a:rPr>
              <a:t>1</a:t>
            </a:r>
          </a:p>
          <a:p>
            <a:pPr algn="ctr"/>
            <a:r>
              <a:rPr lang="zh-TW" altLang="en-US" sz="900" dirty="0">
                <a:solidFill>
                  <a:schemeClr val="bg1"/>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r>
              <a:rPr lang="en-US" sz="1400" b="0" strike="noStrike" spc="-1" dirty="0">
                <a:solidFill>
                  <a:srgbClr val="000000"/>
                </a:solidFill>
                <a:latin typeface="+mn-ea"/>
              </a:rPr>
              <a:t>1. </a:t>
            </a:r>
            <a:r>
              <a:rPr lang="zh-TW" altLang="en-US" sz="1400" b="0" strike="noStrike" spc="-1" dirty="0">
                <a:solidFill>
                  <a:srgbClr val="000000"/>
                </a:solidFill>
                <a:latin typeface="+mn-ea"/>
              </a:rPr>
              <a:t>環境連線測試</a:t>
            </a:r>
            <a:r>
              <a:rPr lang="en-US" altLang="zh-TW" sz="1400" spc="-1" dirty="0">
                <a:solidFill>
                  <a:srgbClr val="000000"/>
                </a:solidFill>
                <a:latin typeface="+mn-ea"/>
              </a:rPr>
              <a:t>: </a:t>
            </a:r>
            <a:r>
              <a:rPr lang="en-US" altLang="zh-TW" sz="1400" spc="-1" dirty="0" err="1">
                <a:solidFill>
                  <a:srgbClr val="000000"/>
                </a:solidFill>
                <a:latin typeface="+mn-ea"/>
              </a:rPr>
              <a:t>PyCharm+Ngrok</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2. Kafka </a:t>
            </a:r>
            <a:r>
              <a:rPr lang="zh-TW" altLang="en-US" sz="1400" spc="-1" dirty="0">
                <a:solidFill>
                  <a:srgbClr val="000000"/>
                </a:solidFill>
                <a:latin typeface="+mn-ea"/>
              </a:rPr>
              <a:t>接收與傳送資料</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3. Spark streaming </a:t>
            </a:r>
            <a:r>
              <a:rPr lang="zh-TW" altLang="en-US" sz="1400" b="0" strike="noStrike" spc="-1" dirty="0">
                <a:solidFill>
                  <a:srgbClr val="000000"/>
                </a:solidFill>
                <a:latin typeface="+mn-ea"/>
              </a:rPr>
              <a:t>監聽 </a:t>
            </a:r>
            <a:r>
              <a:rPr lang="en-US" altLang="zh-TW" sz="1400" b="0" strike="noStrike" spc="-1" dirty="0">
                <a:solidFill>
                  <a:srgbClr val="000000"/>
                </a:solidFill>
                <a:latin typeface="+mn-ea"/>
              </a:rPr>
              <a:t>Kafka </a:t>
            </a:r>
            <a:r>
              <a:rPr lang="zh-TW" altLang="en-US" sz="1400" b="0" strike="noStrike" spc="-1" dirty="0">
                <a:solidFill>
                  <a:srgbClr val="000000"/>
                </a:solidFill>
                <a:latin typeface="+mn-ea"/>
              </a:rPr>
              <a:t>傳來的資料</a:t>
            </a:r>
            <a:endParaRPr lang="en-US" sz="1400" b="0" strike="noStrike" spc="-1" dirty="0">
              <a:solidFill>
                <a:srgbClr val="000000"/>
              </a:solidFill>
              <a:latin typeface="+mn-ea"/>
            </a:endParaRPr>
          </a:p>
          <a:p>
            <a:pPr>
              <a:lnSpc>
                <a:spcPts val="2000"/>
              </a:lnSpc>
              <a:spcBef>
                <a:spcPts val="601"/>
              </a:spcBef>
            </a:pPr>
            <a:r>
              <a:rPr lang="en-US" sz="1400" spc="-1" dirty="0">
                <a:solidFill>
                  <a:srgbClr val="000000"/>
                </a:solidFill>
                <a:latin typeface="+mn-ea"/>
              </a:rPr>
              <a:t>4. Spark streaming </a:t>
            </a:r>
            <a:r>
              <a:rPr lang="zh-TW" altLang="en-US" sz="1400" spc="-1" dirty="0">
                <a:solidFill>
                  <a:srgbClr val="000000"/>
                </a:solidFill>
                <a:latin typeface="+mn-ea"/>
              </a:rPr>
              <a:t>呼叫副程式處理圖片，並將其儲存入 </a:t>
            </a:r>
            <a:r>
              <a:rPr lang="en-US" altLang="zh-TW" sz="1400" spc="-1" dirty="0">
                <a:solidFill>
                  <a:srgbClr val="000000"/>
                </a:solidFill>
                <a:latin typeface="+mn-ea"/>
              </a:rPr>
              <a:t>HDFS</a:t>
            </a:r>
            <a:endParaRPr lang="en-US" sz="1400"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5. </a:t>
            </a:r>
            <a:r>
              <a:rPr lang="en-US" sz="1400" spc="-1" dirty="0">
                <a:solidFill>
                  <a:srgbClr val="000000"/>
                </a:solidFill>
                <a:latin typeface="+mn-ea"/>
              </a:rPr>
              <a:t>PyCharm </a:t>
            </a:r>
            <a:r>
              <a:rPr lang="zh-TW" altLang="en-US" sz="1400" spc="-1" dirty="0">
                <a:solidFill>
                  <a:srgbClr val="000000"/>
                </a:solidFill>
                <a:latin typeface="+mn-ea"/>
              </a:rPr>
              <a:t>抓取 </a:t>
            </a:r>
            <a:r>
              <a:rPr lang="en-US" altLang="zh-TW" sz="1400" spc="-1" dirty="0">
                <a:solidFill>
                  <a:srgbClr val="000000"/>
                </a:solidFill>
                <a:latin typeface="+mn-ea"/>
              </a:rPr>
              <a:t>HDFS </a:t>
            </a:r>
            <a:r>
              <a:rPr lang="zh-TW" altLang="en-US" sz="1400" spc="-1" dirty="0">
                <a:solidFill>
                  <a:srgbClr val="000000"/>
                </a:solidFill>
                <a:latin typeface="+mn-ea"/>
              </a:rPr>
              <a:t>圖片，回傳給使用者</a:t>
            </a:r>
            <a:endParaRPr lang="en-US" altLang="zh-TW" sz="1400"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r>
              <a:rPr lang="en-US" sz="1400" b="0" strike="noStrike" spc="-1" dirty="0">
                <a:solidFill>
                  <a:srgbClr val="000000"/>
                </a:solidFill>
                <a:latin typeface="+mn-ea"/>
              </a:rPr>
              <a:t>6.</a:t>
            </a:r>
          </a:p>
          <a:p>
            <a:pPr>
              <a:lnSpc>
                <a:spcPts val="2000"/>
              </a:lnSpc>
              <a:spcBef>
                <a:spcPts val="601"/>
              </a:spcBef>
            </a:pPr>
            <a:endParaRPr lang="en-US" sz="1800" b="0" strike="noStrike" spc="-1" dirty="0">
              <a:solidFill>
                <a:srgbClr val="000000"/>
              </a:solidFill>
              <a:latin typeface="Arial"/>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spTree>
    <p:extLst>
      <p:ext uri="{BB962C8B-B14F-4D97-AF65-F5344CB8AC3E}">
        <p14:creationId xmlns:p14="http://schemas.microsoft.com/office/powerpoint/2010/main" val="4194244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000" dirty="0"/>
              <a:t>商品資料處理</a:t>
            </a:r>
            <a:endParaRPr sz="3000" dirty="0"/>
          </a:p>
        </p:txBody>
      </p:sp>
      <p:sp>
        <p:nvSpPr>
          <p:cNvPr id="201" name="Google Shape;201;p14"/>
          <p:cNvSpPr txBox="1"/>
          <p:nvPr/>
        </p:nvSpPr>
        <p:spPr>
          <a:xfrm>
            <a:off x="2953324" y="1730550"/>
            <a:ext cx="5258051" cy="318689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altLang="en-US" sz="2000" dirty="0">
                <a:solidFill>
                  <a:srgbClr val="617A86"/>
                </a:solidFill>
                <a:latin typeface="Varela Round"/>
                <a:ea typeface="Varela Round"/>
                <a:cs typeface="Varela Round"/>
                <a:sym typeface="Varela Round"/>
              </a:rPr>
              <a:t>網站資料結構</a:t>
            </a:r>
            <a:endParaRPr lang="en-US" altLang="zh-CN" sz="2000" dirty="0">
              <a:solidFill>
                <a:srgbClr val="617A86"/>
              </a:solidFill>
              <a:latin typeface="Varela Round"/>
              <a:ea typeface="Varela Round"/>
              <a:cs typeface="Varela Round"/>
              <a:sym typeface="Varela Round"/>
            </a:endParaRPr>
          </a:p>
          <a:p>
            <a:pPr marL="0" lvl="0" indent="0" algn="l" rtl="0">
              <a:spcBef>
                <a:spcPts val="600"/>
              </a:spcBef>
              <a:spcAft>
                <a:spcPts val="0"/>
              </a:spcAft>
              <a:buNone/>
            </a:pPr>
            <a:endParaRPr lang="en-US" sz="2000" dirty="0">
              <a:solidFill>
                <a:srgbClr val="617A86"/>
              </a:solidFill>
              <a:latin typeface="Varela Round"/>
              <a:ea typeface="Varela Round"/>
              <a:cs typeface="Varela Round"/>
              <a:sym typeface="Varela Round"/>
            </a:endParaRPr>
          </a:p>
        </p:txBody>
      </p:sp>
      <p:sp>
        <p:nvSpPr>
          <p:cNvPr id="204" name="Google Shape;204;p14"/>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pic>
        <p:nvPicPr>
          <p:cNvPr id="3" name="圖片 2">
            <a:extLst>
              <a:ext uri="{FF2B5EF4-FFF2-40B4-BE49-F238E27FC236}">
                <a16:creationId xmlns:a16="http://schemas.microsoft.com/office/drawing/2014/main" id="{9D160F07-B68F-9C4E-988F-671A75D88A72}"/>
              </a:ext>
            </a:extLst>
          </p:cNvPr>
          <p:cNvPicPr>
            <a:picLocks noChangeAspect="1"/>
          </p:cNvPicPr>
          <p:nvPr/>
        </p:nvPicPr>
        <p:blipFill>
          <a:blip r:embed="rId3"/>
          <a:stretch>
            <a:fillRect/>
          </a:stretch>
        </p:blipFill>
        <p:spPr>
          <a:xfrm>
            <a:off x="2935875" y="2494841"/>
            <a:ext cx="5267559" cy="1964269"/>
          </a:xfrm>
          <a:prstGeom prst="rect">
            <a:avLst/>
          </a:prstGeom>
        </p:spPr>
      </p:pic>
      <p:sp>
        <p:nvSpPr>
          <p:cNvPr id="5" name="矩形 4">
            <a:extLst>
              <a:ext uri="{FF2B5EF4-FFF2-40B4-BE49-F238E27FC236}">
                <a16:creationId xmlns:a16="http://schemas.microsoft.com/office/drawing/2014/main" id="{3D75505F-D5A8-934B-98C4-9E7193F30156}"/>
              </a:ext>
            </a:extLst>
          </p:cNvPr>
          <p:cNvSpPr/>
          <p:nvPr/>
        </p:nvSpPr>
        <p:spPr>
          <a:xfrm>
            <a:off x="2927934" y="3736622"/>
            <a:ext cx="5158258" cy="6999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800" dirty="0"/>
              <a:t>清理標籤</a:t>
            </a:r>
            <a:endParaRPr sz="2800" dirty="0"/>
          </a:p>
        </p:txBody>
      </p:sp>
      <p:sp>
        <p:nvSpPr>
          <p:cNvPr id="233" name="Google Shape;233;p18"/>
          <p:cNvSpPr txBox="1">
            <a:spLocks noGrp="1"/>
          </p:cNvSpPr>
          <p:nvPr>
            <p:ph type="body" idx="1"/>
          </p:nvPr>
        </p:nvSpPr>
        <p:spPr>
          <a:xfrm>
            <a:off x="2935875" y="1525758"/>
            <a:ext cx="5275500" cy="27861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zh-TW" altLang="en-US" sz="2000" dirty="0"/>
              <a:t>運用詞頻設定停用字典</a:t>
            </a:r>
            <a:r>
              <a:rPr lang="en-US" altLang="zh-TW" sz="2000" dirty="0"/>
              <a:t>,</a:t>
            </a:r>
            <a:r>
              <a:rPr lang="zh-CN" altLang="en-US" sz="2000" dirty="0"/>
              <a:t>將標籤清洗乾淨。</a:t>
            </a:r>
            <a:endParaRPr lang="en-US" altLang="zh-CN" sz="2000" dirty="0"/>
          </a:p>
          <a:p>
            <a:pPr marL="76200" lvl="0" indent="0" algn="l" rtl="0">
              <a:spcBef>
                <a:spcPts val="600"/>
              </a:spcBef>
              <a:spcAft>
                <a:spcPts val="0"/>
              </a:spcAft>
              <a:buSzPts val="2400"/>
              <a:buNone/>
            </a:pPr>
            <a:endParaRPr lang="en-US" altLang="zh-CN" sz="2000" dirty="0"/>
          </a:p>
          <a:p>
            <a:pPr marL="76200" lvl="0" indent="0" algn="l" rtl="0">
              <a:spcBef>
                <a:spcPts val="600"/>
              </a:spcBef>
              <a:spcAft>
                <a:spcPts val="0"/>
              </a:spcAft>
              <a:buSzPts val="2400"/>
              <a:buNone/>
            </a:pPr>
            <a:endParaRPr sz="2000" dirty="0"/>
          </a:p>
        </p:txBody>
      </p:sp>
      <p:sp>
        <p:nvSpPr>
          <p:cNvPr id="234" name="Google Shape;234;p1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pic>
        <p:nvPicPr>
          <p:cNvPr id="3" name="圖片 2">
            <a:extLst>
              <a:ext uri="{FF2B5EF4-FFF2-40B4-BE49-F238E27FC236}">
                <a16:creationId xmlns:a16="http://schemas.microsoft.com/office/drawing/2014/main" id="{5C57CD7D-0870-BB40-A728-9E5D9EE299D6}"/>
              </a:ext>
            </a:extLst>
          </p:cNvPr>
          <p:cNvPicPr>
            <a:picLocks noChangeAspect="1"/>
          </p:cNvPicPr>
          <p:nvPr/>
        </p:nvPicPr>
        <p:blipFill>
          <a:blip r:embed="rId3"/>
          <a:stretch>
            <a:fillRect/>
          </a:stretch>
        </p:blipFill>
        <p:spPr>
          <a:xfrm>
            <a:off x="5573625" y="2009421"/>
            <a:ext cx="1981077" cy="3133704"/>
          </a:xfrm>
          <a:prstGeom prst="rect">
            <a:avLst/>
          </a:prstGeom>
        </p:spPr>
      </p:pic>
      <p:pic>
        <p:nvPicPr>
          <p:cNvPr id="5" name="圖片 4">
            <a:extLst>
              <a:ext uri="{FF2B5EF4-FFF2-40B4-BE49-F238E27FC236}">
                <a16:creationId xmlns:a16="http://schemas.microsoft.com/office/drawing/2014/main" id="{241FBD99-696B-7E45-91D4-71A62E5DBAF9}"/>
              </a:ext>
            </a:extLst>
          </p:cNvPr>
          <p:cNvPicPr>
            <a:picLocks noChangeAspect="1"/>
          </p:cNvPicPr>
          <p:nvPr/>
        </p:nvPicPr>
        <p:blipFill>
          <a:blip r:embed="rId4"/>
          <a:stretch>
            <a:fillRect/>
          </a:stretch>
        </p:blipFill>
        <p:spPr>
          <a:xfrm>
            <a:off x="3230739" y="2009421"/>
            <a:ext cx="1450867" cy="29562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935874" y="1550150"/>
            <a:ext cx="5395325" cy="337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256" name="Google Shape;256;p20"/>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800" dirty="0"/>
              <a:t>設定停用字</a:t>
            </a:r>
            <a:endParaRPr sz="2800" dirty="0"/>
          </a:p>
        </p:txBody>
      </p:sp>
      <p:sp>
        <p:nvSpPr>
          <p:cNvPr id="258" name="Google Shape;258;p2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pic>
        <p:nvPicPr>
          <p:cNvPr id="3" name="圖片 2">
            <a:extLst>
              <a:ext uri="{FF2B5EF4-FFF2-40B4-BE49-F238E27FC236}">
                <a16:creationId xmlns:a16="http://schemas.microsoft.com/office/drawing/2014/main" id="{B81726F8-A975-794C-86A0-D363DD3A8CF7}"/>
              </a:ext>
            </a:extLst>
          </p:cNvPr>
          <p:cNvPicPr>
            <a:picLocks noChangeAspect="1"/>
          </p:cNvPicPr>
          <p:nvPr/>
        </p:nvPicPr>
        <p:blipFill>
          <a:blip r:embed="rId3"/>
          <a:stretch>
            <a:fillRect/>
          </a:stretch>
        </p:blipFill>
        <p:spPr>
          <a:xfrm>
            <a:off x="2935873" y="1550150"/>
            <a:ext cx="5346700" cy="3375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a:lnSpc>
                <a:spcPct val="100000"/>
              </a:lnSpc>
            </a:pPr>
            <a:r>
              <a:rPr lang="zh-TW" altLang="en-US" sz="3000" b="0" strike="noStrike" spc="-1" dirty="0">
                <a:latin typeface="微軟正黑體" panose="020B0604030504040204" pitchFamily="34" charset="-120"/>
                <a:ea typeface="微軟正黑體" panose="020B0604030504040204" pitchFamily="34" charset="-120"/>
              </a:rPr>
              <a:t>專題發想</a:t>
            </a:r>
            <a:endParaRPr lang="en-US" sz="3000" b="0" strike="noStrike" spc="-1" dirty="0">
              <a:latin typeface="微軟正黑體" panose="020B0604030504040204" pitchFamily="34" charset="-120"/>
              <a:ea typeface="微軟正黑體" panose="020B0604030504040204" pitchFamily="34" charset="-120"/>
            </a:endParaRP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5</a:t>
            </a:fld>
            <a:endParaRPr lang="en-US" sz="1600" b="0" strike="noStrike" spc="-1" dirty="0">
              <a:solidFill>
                <a:srgbClr val="002060"/>
              </a:solidFill>
              <a:latin typeface="Times New Roman"/>
            </a:endParaRPr>
          </a:p>
        </p:txBody>
      </p:sp>
      <p:sp>
        <p:nvSpPr>
          <p:cNvPr id="85" name="副標題 2">
            <a:extLst>
              <a:ext uri="{FF2B5EF4-FFF2-40B4-BE49-F238E27FC236}">
                <a16:creationId xmlns:a16="http://schemas.microsoft.com/office/drawing/2014/main" id="{9E33EF73-31D2-4FEE-8CEF-CEF575CD74D4}"/>
              </a:ext>
            </a:extLst>
          </p:cNvPr>
          <p:cNvSpPr txBox="1">
            <a:spLocks/>
          </p:cNvSpPr>
          <p:nvPr/>
        </p:nvSpPr>
        <p:spPr>
          <a:xfrm>
            <a:off x="4354480" y="1325510"/>
            <a:ext cx="3484520" cy="27951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000"/>
              </a:lnSpc>
              <a:spcBef>
                <a:spcPts val="601"/>
              </a:spcBef>
            </a:pPr>
            <a:r>
              <a:rPr lang="en-US" altLang="zh-TW" sz="1400" spc="-1" dirty="0" err="1">
                <a:latin typeface="+mn-ea"/>
              </a:rPr>
              <a:t>愛美是人的天性，化妝品業更不受景氣影響，根據市場研究諮詢機構</a:t>
            </a:r>
            <a:r>
              <a:rPr lang="zh-TW" altLang="en-US" sz="1400" spc="-1" dirty="0">
                <a:latin typeface="+mn-ea"/>
              </a:rPr>
              <a:t>之</a:t>
            </a:r>
            <a:r>
              <a:rPr lang="en-US" altLang="zh-TW" sz="1400" spc="-1" dirty="0" err="1">
                <a:latin typeface="+mn-ea"/>
              </a:rPr>
              <a:t>調查，台灣化妝品市場產值達</a:t>
            </a:r>
            <a:r>
              <a:rPr lang="en-US" altLang="zh-TW" sz="1400" spc="-1" dirty="0">
                <a:latin typeface="+mn-ea"/>
              </a:rPr>
              <a:t> 1200 </a:t>
            </a:r>
            <a:r>
              <a:rPr lang="en-US" altLang="zh-TW" sz="1400" spc="-1" dirty="0" err="1">
                <a:latin typeface="+mn-ea"/>
              </a:rPr>
              <a:t>億左右，還在上升。但是，因為商品太多，無從選擇</a:t>
            </a:r>
            <a:r>
              <a:rPr lang="en-US" altLang="zh-TW" sz="1400" spc="-1" dirty="0">
                <a:latin typeface="+mn-ea"/>
              </a:rPr>
              <a:t>。</a:t>
            </a:r>
          </a:p>
          <a:p>
            <a:pPr>
              <a:lnSpc>
                <a:spcPts val="2000"/>
              </a:lnSpc>
              <a:spcBef>
                <a:spcPts val="601"/>
              </a:spcBef>
            </a:pPr>
            <a:r>
              <a:rPr lang="en-US" altLang="zh-TW" sz="1400" spc="-1" dirty="0">
                <a:latin typeface="+mn-ea"/>
              </a:rPr>
              <a:t>網路上從買了什麼產品、膚質、年齡、保養行為，在分享心得裡都鉅細彌遺，而且更棒的是這些資訊都是消費者主動提供。但是，來源複雜，無人整理。</a:t>
            </a: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5" name="CustomShape 3">
            <a:extLst>
              <a:ext uri="{FF2B5EF4-FFF2-40B4-BE49-F238E27FC236}">
                <a16:creationId xmlns:a16="http://schemas.microsoft.com/office/drawing/2014/main" id="{B317DA06-E443-463E-B83A-9D46ABFDDCD5}"/>
              </a:ext>
            </a:extLst>
          </p:cNvPr>
          <p:cNvSpPr/>
          <p:nvPr/>
        </p:nvSpPr>
        <p:spPr>
          <a:xfrm>
            <a:off x="1171787" y="1248866"/>
            <a:ext cx="2565886" cy="2504390"/>
          </a:xfrm>
          <a:prstGeom prst="ellipse">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643827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2800" dirty="0"/>
              <a:t>TF-IDF</a:t>
            </a:r>
            <a:endParaRPr sz="2800" dirty="0"/>
          </a:p>
        </p:txBody>
      </p:sp>
      <p:sp>
        <p:nvSpPr>
          <p:cNvPr id="264" name="Google Shape;264;p21"/>
          <p:cNvSpPr txBox="1">
            <a:spLocks noGrp="1"/>
          </p:cNvSpPr>
          <p:nvPr>
            <p:ph type="body" idx="1"/>
          </p:nvPr>
        </p:nvSpPr>
        <p:spPr>
          <a:xfrm>
            <a:off x="2935875" y="1659466"/>
            <a:ext cx="5275500" cy="326628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zh-TW" altLang="en-US" dirty="0"/>
              <a:t>選用原因：去除數量過多的標籤</a:t>
            </a:r>
            <a:r>
              <a:rPr lang="en-US" altLang="zh-TW" dirty="0"/>
              <a:t>,</a:t>
            </a:r>
            <a:r>
              <a:rPr lang="zh-CN" altLang="en-US" dirty="0"/>
              <a:t>是分群結果更清晰</a:t>
            </a:r>
            <a:endParaRPr lang="en-US" altLang="zh-TW" dirty="0"/>
          </a:p>
          <a:p>
            <a:pPr marL="0" lvl="0" indent="0" algn="l" rtl="0">
              <a:spcBef>
                <a:spcPts val="600"/>
              </a:spcBef>
              <a:spcAft>
                <a:spcPts val="0"/>
              </a:spcAft>
              <a:buNone/>
            </a:pPr>
            <a:endParaRPr dirty="0"/>
          </a:p>
        </p:txBody>
      </p:sp>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388" y="2491409"/>
            <a:ext cx="5691663" cy="226021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000" dirty="0"/>
              <a:t>商品資料分群方法</a:t>
            </a:r>
            <a:r>
              <a:rPr lang="zh-CN" altLang="en-US" sz="3000" dirty="0"/>
              <a:t>選擇</a:t>
            </a:r>
            <a:endParaRPr sz="3000" dirty="0"/>
          </a:p>
        </p:txBody>
      </p:sp>
      <p:sp>
        <p:nvSpPr>
          <p:cNvPr id="201" name="Google Shape;201;p14"/>
          <p:cNvSpPr txBox="1"/>
          <p:nvPr/>
        </p:nvSpPr>
        <p:spPr>
          <a:xfrm>
            <a:off x="2935875" y="1550150"/>
            <a:ext cx="4616392" cy="339722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lang="en-US" sz="2000" dirty="0">
              <a:solidFill>
                <a:srgbClr val="617A86"/>
              </a:solidFill>
              <a:latin typeface="Varela Round"/>
              <a:ea typeface="Varela Round"/>
              <a:cs typeface="Varela Round"/>
              <a:sym typeface="Varela Round"/>
            </a:endParaRPr>
          </a:p>
        </p:txBody>
      </p:sp>
      <p:sp>
        <p:nvSpPr>
          <p:cNvPr id="204" name="Google Shape;204;p14"/>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2" name="表格 1"/>
          <p:cNvGraphicFramePr>
            <a:graphicFrameLocks noGrp="1"/>
          </p:cNvGraphicFramePr>
          <p:nvPr/>
        </p:nvGraphicFramePr>
        <p:xfrm>
          <a:off x="2438400" y="1979839"/>
          <a:ext cx="5267739" cy="2343798"/>
        </p:xfrm>
        <a:graphic>
          <a:graphicData uri="http://schemas.openxmlformats.org/drawingml/2006/table">
            <a:tbl>
              <a:tblPr firstRow="1" bandRow="1"/>
              <a:tblGrid>
                <a:gridCol w="1755913">
                  <a:extLst>
                    <a:ext uri="{9D8B030D-6E8A-4147-A177-3AD203B41FA5}">
                      <a16:colId xmlns:a16="http://schemas.microsoft.com/office/drawing/2014/main" val="200885115"/>
                    </a:ext>
                  </a:extLst>
                </a:gridCol>
                <a:gridCol w="1755913">
                  <a:extLst>
                    <a:ext uri="{9D8B030D-6E8A-4147-A177-3AD203B41FA5}">
                      <a16:colId xmlns:a16="http://schemas.microsoft.com/office/drawing/2014/main" val="1655091"/>
                    </a:ext>
                  </a:extLst>
                </a:gridCol>
                <a:gridCol w="1755913">
                  <a:extLst>
                    <a:ext uri="{9D8B030D-6E8A-4147-A177-3AD203B41FA5}">
                      <a16:colId xmlns:a16="http://schemas.microsoft.com/office/drawing/2014/main" val="2221587326"/>
                    </a:ext>
                  </a:extLst>
                </a:gridCol>
              </a:tblGrid>
              <a:tr h="326039">
                <a:tc>
                  <a:txBody>
                    <a:bodyPr/>
                    <a:lstStyle/>
                    <a:p>
                      <a:pPr algn="ctr"/>
                      <a:r>
                        <a:rPr lang="en-US" altLang="zh-TW" sz="2000" b="0" i="0" u="none" strike="noStrike" cap="none" dirty="0">
                          <a:solidFill>
                            <a:srgbClr val="000000"/>
                          </a:solidFill>
                          <a:effectLst/>
                          <a:latin typeface="+mj-lt"/>
                          <a:ea typeface="Arial"/>
                          <a:cs typeface="Arial"/>
                          <a:sym typeface="Arial"/>
                        </a:rPr>
                        <a:t>K-Means</a:t>
                      </a:r>
                      <a:endParaRPr lang="zh-TW" altLang="en-US" sz="2000" dirty="0">
                        <a:latin typeface="+mj-lt"/>
                      </a:endParaRPr>
                    </a:p>
                  </a:txBody>
                  <a:tcPr/>
                </a:tc>
                <a:tc>
                  <a:txBody>
                    <a:bodyPr/>
                    <a:lstStyle/>
                    <a:p>
                      <a:pPr algn="ctr">
                        <a:spcAft>
                          <a:spcPts val="0"/>
                        </a:spcAft>
                      </a:pPr>
                      <a:r>
                        <a:rPr lang="en-US" sz="2000" kern="100" dirty="0">
                          <a:effectLst/>
                          <a:latin typeface="+mj-lt"/>
                          <a:ea typeface="新細明體" panose="02020500000000000000" pitchFamily="18" charset="-120"/>
                          <a:cs typeface="Times New Roman" panose="02020603050405020304" pitchFamily="18" charset="0"/>
                        </a:rPr>
                        <a:t>K-Means++</a:t>
                      </a:r>
                      <a:endParaRPr lang="zh-TW" sz="2000" kern="100" dirty="0">
                        <a:effectLst/>
                        <a:latin typeface="+mj-lt"/>
                        <a:ea typeface="新細明體" panose="02020500000000000000" pitchFamily="18" charset="-120"/>
                        <a:cs typeface="Times New Roman" panose="02020603050405020304" pitchFamily="18" charset="0"/>
                      </a:endParaRPr>
                    </a:p>
                  </a:txBody>
                  <a:tcPr/>
                </a:tc>
                <a:tc>
                  <a:txBody>
                    <a:bodyPr/>
                    <a:lstStyle/>
                    <a:p>
                      <a:pPr algn="ctr"/>
                      <a:r>
                        <a:rPr lang="en-US" altLang="zh-TW" sz="2000" dirty="0">
                          <a:latin typeface="+mj-lt"/>
                        </a:rPr>
                        <a:t>ISODATA</a:t>
                      </a:r>
                      <a:endParaRPr lang="zh-TW" altLang="en-US" sz="2000" dirty="0">
                        <a:latin typeface="+mj-lt"/>
                      </a:endParaRPr>
                    </a:p>
                  </a:txBody>
                  <a:tcPr/>
                </a:tc>
                <a:extLst>
                  <a:ext uri="{0D108BD9-81ED-4DB2-BD59-A6C34878D82A}">
                    <a16:rowId xmlns:a16="http://schemas.microsoft.com/office/drawing/2014/main" val="3196800136"/>
                  </a:ext>
                </a:extLst>
              </a:tr>
              <a:tr h="1947558">
                <a:tc>
                  <a:txBody>
                    <a:bodyPr/>
                    <a:lstStyle/>
                    <a:p>
                      <a:r>
                        <a:rPr lang="zh-TW" altLang="zh-TW" sz="1400" b="0" i="0" u="none" strike="noStrike" cap="none" dirty="0">
                          <a:solidFill>
                            <a:srgbClr val="000000"/>
                          </a:solidFill>
                          <a:effectLst/>
                          <a:latin typeface="Arial"/>
                          <a:ea typeface="Arial"/>
                          <a:cs typeface="Arial"/>
                          <a:sym typeface="Arial"/>
                        </a:rPr>
                        <a:t>確認分群數目</a:t>
                      </a:r>
                      <a:r>
                        <a:rPr lang="en-US" altLang="zh-TW" sz="1400" b="0" i="0" u="none" strike="noStrike" cap="none" dirty="0">
                          <a:solidFill>
                            <a:srgbClr val="000000"/>
                          </a:solidFill>
                          <a:effectLst/>
                          <a:latin typeface="Arial"/>
                          <a:ea typeface="Arial"/>
                          <a:cs typeface="Arial"/>
                          <a:sym typeface="Arial"/>
                        </a:rPr>
                        <a:t>,</a:t>
                      </a:r>
                      <a:r>
                        <a:rPr lang="zh-TW" altLang="zh-TW" sz="1400" b="0" i="0" u="none" strike="noStrike" cap="none" dirty="0">
                          <a:solidFill>
                            <a:srgbClr val="000000"/>
                          </a:solidFill>
                          <a:effectLst/>
                          <a:latin typeface="Arial"/>
                          <a:ea typeface="Arial"/>
                          <a:cs typeface="Arial"/>
                          <a:sym typeface="Arial"/>
                        </a:rPr>
                        <a:t>隨機抓取與分群數目相同的中心點。</a:t>
                      </a:r>
                      <a:endParaRPr lang="zh-TW" altLang="en-US" dirty="0"/>
                    </a:p>
                  </a:txBody>
                  <a:tcPr/>
                </a:tc>
                <a:tc>
                  <a:txBody>
                    <a:bodyPr/>
                    <a:lstStyle/>
                    <a:p>
                      <a:r>
                        <a:rPr lang="zh-TW" altLang="zh-TW" sz="1400" b="0" i="0" u="none" strike="noStrike" cap="none" dirty="0">
                          <a:solidFill>
                            <a:srgbClr val="000000"/>
                          </a:solidFill>
                          <a:effectLst/>
                          <a:latin typeface="Arial"/>
                          <a:ea typeface="Arial"/>
                          <a:cs typeface="Arial"/>
                          <a:sym typeface="Arial"/>
                        </a:rPr>
                        <a:t>確認分群數目</a:t>
                      </a:r>
                      <a:r>
                        <a:rPr lang="en-US" altLang="zh-TW" sz="1400" b="0" i="0" u="none" strike="noStrike" cap="none" dirty="0">
                          <a:solidFill>
                            <a:srgbClr val="000000"/>
                          </a:solidFill>
                          <a:effectLst/>
                          <a:latin typeface="Arial"/>
                          <a:ea typeface="Arial"/>
                          <a:cs typeface="Arial"/>
                          <a:sym typeface="Arial"/>
                        </a:rPr>
                        <a:t>,</a:t>
                      </a:r>
                      <a:r>
                        <a:rPr lang="zh-TW" altLang="zh-TW" sz="1400" b="0" i="0" u="none" strike="noStrike" cap="none" dirty="0">
                          <a:solidFill>
                            <a:srgbClr val="000000"/>
                          </a:solidFill>
                          <a:effectLst/>
                          <a:latin typeface="Arial"/>
                          <a:ea typeface="Arial"/>
                          <a:cs typeface="Arial"/>
                          <a:sym typeface="Arial"/>
                        </a:rPr>
                        <a:t>隨機選取第ㄧ個點，選擇與第一點距離最遙遠的為第二中心點。</a:t>
                      </a:r>
                      <a:endParaRPr lang="zh-TW" altLang="en-US" dirty="0"/>
                    </a:p>
                  </a:txBody>
                  <a:tcPr/>
                </a:tc>
                <a:tc>
                  <a:txBody>
                    <a:bodyPr/>
                    <a:lstStyle/>
                    <a:p>
                      <a:r>
                        <a:rPr lang="zh-TW" altLang="en-US" dirty="0"/>
                        <a:t>因分群時</a:t>
                      </a:r>
                      <a:r>
                        <a:rPr lang="en-US" altLang="zh-TW" dirty="0"/>
                        <a:t>,</a:t>
                      </a:r>
                      <a:r>
                        <a:rPr lang="zh-TW" altLang="en-US" dirty="0"/>
                        <a:t>考慮到每個群集的元素數量</a:t>
                      </a:r>
                      <a:r>
                        <a:rPr lang="en-US" altLang="zh-TW" dirty="0"/>
                        <a:t>,</a:t>
                      </a:r>
                      <a:r>
                        <a:rPr lang="zh-TW" altLang="en-US" dirty="0"/>
                        <a:t>應用於產品的分群較容易失準。</a:t>
                      </a:r>
                    </a:p>
                  </a:txBody>
                  <a:tcPr/>
                </a:tc>
                <a:extLst>
                  <a:ext uri="{0D108BD9-81ED-4DB2-BD59-A6C34878D82A}">
                    <a16:rowId xmlns:a16="http://schemas.microsoft.com/office/drawing/2014/main" val="3508911295"/>
                  </a:ext>
                </a:extLst>
              </a:tr>
            </a:tbl>
          </a:graphicData>
        </a:graphic>
      </p:graphicFrame>
    </p:spTree>
    <p:extLst>
      <p:ext uri="{BB962C8B-B14F-4D97-AF65-F5344CB8AC3E}">
        <p14:creationId xmlns:p14="http://schemas.microsoft.com/office/powerpoint/2010/main" val="2156966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1331058" y="884658"/>
            <a:ext cx="5275500" cy="641100"/>
          </a:xfrm>
          <a:prstGeom prst="rect">
            <a:avLst/>
          </a:prstGeom>
        </p:spPr>
        <p:txBody>
          <a:bodyPr spcFirstLastPara="1" wrap="square" lIns="91425" tIns="91425" rIns="91425" bIns="91425" anchor="b" anchorCtr="0">
            <a:noAutofit/>
          </a:bodyPr>
          <a:lstStyle/>
          <a:p>
            <a:pPr lvl="0"/>
            <a:r>
              <a:rPr lang="zh-TW" altLang="en-US" sz="2800" dirty="0"/>
              <a:t>商品資料分群</a:t>
            </a:r>
            <a:endParaRPr sz="2800" dirty="0"/>
          </a:p>
        </p:txBody>
      </p:sp>
      <p:sp>
        <p:nvSpPr>
          <p:cNvPr id="233" name="Google Shape;233;p18"/>
          <p:cNvSpPr txBox="1">
            <a:spLocks noGrp="1"/>
          </p:cNvSpPr>
          <p:nvPr>
            <p:ph type="body" idx="1"/>
          </p:nvPr>
        </p:nvSpPr>
        <p:spPr>
          <a:xfrm>
            <a:off x="2935875" y="1525758"/>
            <a:ext cx="5275500" cy="27861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endParaRPr lang="en-US" altLang="zh-CN" sz="2000" dirty="0"/>
          </a:p>
          <a:p>
            <a:pPr marL="76200" lvl="0" indent="0" algn="l" rtl="0">
              <a:spcBef>
                <a:spcPts val="600"/>
              </a:spcBef>
              <a:spcAft>
                <a:spcPts val="0"/>
              </a:spcAft>
              <a:buSzPts val="2400"/>
              <a:buNone/>
            </a:pPr>
            <a:endParaRPr lang="en-US" altLang="zh-CN" sz="2000" dirty="0"/>
          </a:p>
          <a:p>
            <a:pPr marL="76200" lvl="0" indent="0" algn="l" rtl="0">
              <a:spcBef>
                <a:spcPts val="600"/>
              </a:spcBef>
              <a:spcAft>
                <a:spcPts val="0"/>
              </a:spcAft>
              <a:buSzPts val="2400"/>
              <a:buNone/>
            </a:pPr>
            <a:endParaRPr sz="2000" dirty="0"/>
          </a:p>
        </p:txBody>
      </p:sp>
      <p:sp>
        <p:nvSpPr>
          <p:cNvPr id="234" name="Google Shape;234;p1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pic>
        <p:nvPicPr>
          <p:cNvPr id="9" name="圖片 8">
            <a:extLst>
              <a:ext uri="{FF2B5EF4-FFF2-40B4-BE49-F238E27FC236}">
                <a16:creationId xmlns:a16="http://schemas.microsoft.com/office/drawing/2014/main" id="{0F47A7CC-99A4-6A49-A881-25AE82A31335}"/>
              </a:ext>
            </a:extLst>
          </p:cNvPr>
          <p:cNvPicPr>
            <a:picLocks noChangeAspect="1"/>
          </p:cNvPicPr>
          <p:nvPr/>
        </p:nvPicPr>
        <p:blipFill>
          <a:blip r:embed="rId3"/>
          <a:stretch>
            <a:fillRect/>
          </a:stretch>
        </p:blipFill>
        <p:spPr>
          <a:xfrm>
            <a:off x="3645669" y="-112889"/>
            <a:ext cx="6255327" cy="5143500"/>
          </a:xfrm>
          <a:prstGeom prst="rect">
            <a:avLst/>
          </a:prstGeom>
        </p:spPr>
      </p:pic>
    </p:spTree>
    <p:extLst>
      <p:ext uri="{BB962C8B-B14F-4D97-AF65-F5344CB8AC3E}">
        <p14:creationId xmlns:p14="http://schemas.microsoft.com/office/powerpoint/2010/main" val="2245095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05331-164B-CA47-813B-DEA1BAE61490}"/>
              </a:ext>
            </a:extLst>
          </p:cNvPr>
          <p:cNvSpPr>
            <a:spLocks noGrp="1"/>
          </p:cNvSpPr>
          <p:nvPr>
            <p:ph type="title"/>
          </p:nvPr>
        </p:nvSpPr>
        <p:spPr>
          <a:xfrm>
            <a:off x="2188409" y="385306"/>
            <a:ext cx="5275500" cy="641100"/>
          </a:xfrm>
        </p:spPr>
        <p:txBody>
          <a:bodyPr/>
          <a:lstStyle/>
          <a:p>
            <a:r>
              <a:rPr kumimoji="1" lang="zh-CN" altLang="en-US" sz="2800" dirty="0"/>
              <a:t>分群結果觀察</a:t>
            </a:r>
            <a:r>
              <a:rPr kumimoji="1" lang="en-US" altLang="zh-CN" sz="2800" dirty="0"/>
              <a:t>-</a:t>
            </a:r>
            <a:r>
              <a:rPr kumimoji="1" lang="zh-CN" altLang="en-US" sz="2800" dirty="0"/>
              <a:t>文字雲</a:t>
            </a:r>
            <a:endParaRPr kumimoji="1" lang="zh-TW" altLang="en-US" sz="2800" dirty="0"/>
          </a:p>
        </p:txBody>
      </p:sp>
      <p:sp>
        <p:nvSpPr>
          <p:cNvPr id="3" name="文字版面配置區 2">
            <a:extLst>
              <a:ext uri="{FF2B5EF4-FFF2-40B4-BE49-F238E27FC236}">
                <a16:creationId xmlns:a16="http://schemas.microsoft.com/office/drawing/2014/main" id="{F71E33EA-E827-7341-B6B9-88D844BFF7F0}"/>
              </a:ext>
            </a:extLst>
          </p:cNvPr>
          <p:cNvSpPr>
            <a:spLocks noGrp="1"/>
          </p:cNvSpPr>
          <p:nvPr>
            <p:ph type="body" idx="1"/>
          </p:nvPr>
        </p:nvSpPr>
        <p:spPr>
          <a:xfrm>
            <a:off x="2935874" y="1550150"/>
            <a:ext cx="5779147" cy="3375600"/>
          </a:xfrm>
        </p:spPr>
        <p:txBody>
          <a:bodyPr/>
          <a:lstStyle/>
          <a:p>
            <a:pPr marL="139700" indent="0">
              <a:buNone/>
            </a:pPr>
            <a:endParaRPr kumimoji="1" lang="zh-TW" altLang="en-US" dirty="0"/>
          </a:p>
        </p:txBody>
      </p:sp>
      <p:sp>
        <p:nvSpPr>
          <p:cNvPr id="6" name="投影片編號版面配置區 5">
            <a:extLst>
              <a:ext uri="{FF2B5EF4-FFF2-40B4-BE49-F238E27FC236}">
                <a16:creationId xmlns:a16="http://schemas.microsoft.com/office/drawing/2014/main" id="{1BC93C77-CD20-BC48-A452-0840A34FC6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18" name="圖片 17">
            <a:extLst>
              <a:ext uri="{FF2B5EF4-FFF2-40B4-BE49-F238E27FC236}">
                <a16:creationId xmlns:a16="http://schemas.microsoft.com/office/drawing/2014/main" id="{52F880DE-C86D-B349-896F-D788733978AF}"/>
              </a:ext>
            </a:extLst>
          </p:cNvPr>
          <p:cNvPicPr>
            <a:picLocks noChangeAspect="1"/>
          </p:cNvPicPr>
          <p:nvPr/>
        </p:nvPicPr>
        <p:blipFill>
          <a:blip r:embed="rId2"/>
          <a:stretch>
            <a:fillRect/>
          </a:stretch>
        </p:blipFill>
        <p:spPr>
          <a:xfrm>
            <a:off x="6129867" y="1332775"/>
            <a:ext cx="2975558" cy="2830912"/>
          </a:xfrm>
          <a:prstGeom prst="rect">
            <a:avLst/>
          </a:prstGeom>
        </p:spPr>
      </p:pic>
      <p:pic>
        <p:nvPicPr>
          <p:cNvPr id="20" name="圖片 19">
            <a:extLst>
              <a:ext uri="{FF2B5EF4-FFF2-40B4-BE49-F238E27FC236}">
                <a16:creationId xmlns:a16="http://schemas.microsoft.com/office/drawing/2014/main" id="{92D2EB22-9D20-AD4B-ABD5-6B17DEC2C227}"/>
              </a:ext>
            </a:extLst>
          </p:cNvPr>
          <p:cNvPicPr>
            <a:picLocks noChangeAspect="1"/>
          </p:cNvPicPr>
          <p:nvPr/>
        </p:nvPicPr>
        <p:blipFill>
          <a:blip r:embed="rId3"/>
          <a:stretch>
            <a:fillRect/>
          </a:stretch>
        </p:blipFill>
        <p:spPr>
          <a:xfrm>
            <a:off x="352848" y="1026406"/>
            <a:ext cx="2890313" cy="2946986"/>
          </a:xfrm>
          <a:prstGeom prst="rect">
            <a:avLst/>
          </a:prstGeom>
        </p:spPr>
      </p:pic>
      <p:pic>
        <p:nvPicPr>
          <p:cNvPr id="22" name="圖片 21">
            <a:extLst>
              <a:ext uri="{FF2B5EF4-FFF2-40B4-BE49-F238E27FC236}">
                <a16:creationId xmlns:a16="http://schemas.microsoft.com/office/drawing/2014/main" id="{FC565DC7-223E-3D41-9472-CCA82C5C6CF2}"/>
              </a:ext>
            </a:extLst>
          </p:cNvPr>
          <p:cNvPicPr>
            <a:picLocks noChangeAspect="1"/>
          </p:cNvPicPr>
          <p:nvPr/>
        </p:nvPicPr>
        <p:blipFill>
          <a:blip r:embed="rId4"/>
          <a:stretch>
            <a:fillRect/>
          </a:stretch>
        </p:blipFill>
        <p:spPr>
          <a:xfrm>
            <a:off x="3073400" y="1026406"/>
            <a:ext cx="3226229" cy="3303411"/>
          </a:xfrm>
          <a:prstGeom prst="rect">
            <a:avLst/>
          </a:prstGeom>
        </p:spPr>
      </p:pic>
    </p:spTree>
    <p:extLst>
      <p:ext uri="{BB962C8B-B14F-4D97-AF65-F5344CB8AC3E}">
        <p14:creationId xmlns:p14="http://schemas.microsoft.com/office/powerpoint/2010/main" val="909413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資料庫</a:t>
            </a:r>
            <a:r>
              <a:rPr lang="zh-TW" altLang="en-US" sz="3000" dirty="0">
                <a:solidFill>
                  <a:srgbClr val="002060"/>
                </a:solidFill>
              </a:rPr>
              <a:t>．</a:t>
            </a:r>
            <a:r>
              <a:rPr lang="zh-TW" altLang="en-US" sz="3000" dirty="0">
                <a:solidFill>
                  <a:srgbClr val="002060"/>
                </a:solidFill>
                <a:latin typeface="微軟正黑體" panose="020B0604030504040204" pitchFamily="34" charset="-120"/>
                <a:ea typeface="微軟正黑體" panose="020B0604030504040204" pitchFamily="34" charset="-120"/>
              </a:rPr>
              <a:t>演算法－文字探勘／</a:t>
            </a:r>
            <a:r>
              <a:rPr lang="en-US" altLang="zh-TW" sz="3000" dirty="0">
                <a:solidFill>
                  <a:srgbClr val="002060"/>
                </a:solidFill>
                <a:latin typeface="微軟正黑體" panose="020B0604030504040204" pitchFamily="34" charset="-120"/>
                <a:ea typeface="微軟正黑體" panose="020B0604030504040204" pitchFamily="34" charset="-120"/>
              </a:rPr>
              <a:t>MongoDB</a:t>
            </a:r>
            <a:endParaRPr lang="zh-TW" altLang="en-US" sz="3000" dirty="0">
              <a:solidFill>
                <a:srgbClr val="002060"/>
              </a:solidFill>
              <a:latin typeface="微軟正黑體" panose="020B0604030504040204" pitchFamily="34" charset="-120"/>
              <a:ea typeface="微軟正黑體" panose="020B0604030504040204" pitchFamily="34" charset="-120"/>
            </a:endParaRP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報告人｜鄭潔姒  張元宇</a:t>
            </a:r>
          </a:p>
        </p:txBody>
      </p:sp>
    </p:spTree>
    <p:extLst>
      <p:ext uri="{BB962C8B-B14F-4D97-AF65-F5344CB8AC3E}">
        <p14:creationId xmlns:p14="http://schemas.microsoft.com/office/powerpoint/2010/main" val="1471374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55</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環境佈署</a:t>
            </a:r>
            <a:endParaRPr lang="en-US" altLang="zh-TW" sz="900" dirty="0">
              <a:solidFill>
                <a:schemeClr val="tx1"/>
              </a:solidFill>
            </a:endParaRPr>
          </a:p>
          <a:p>
            <a:pPr algn="ctr"/>
            <a:r>
              <a:rPr lang="zh-TW" altLang="en-US" sz="900" dirty="0">
                <a:solidFill>
                  <a:schemeClr val="tx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資料庫</a:t>
            </a:r>
            <a:r>
              <a:rPr lang="en-US" altLang="zh-TW" sz="900" dirty="0">
                <a:solidFill>
                  <a:schemeClr val="tx1"/>
                </a:solidFill>
              </a:rPr>
              <a:t>1</a:t>
            </a:r>
          </a:p>
          <a:p>
            <a:pPr algn="ctr"/>
            <a:r>
              <a:rPr lang="zh-TW" altLang="en-US" sz="900" dirty="0">
                <a:solidFill>
                  <a:schemeClr val="tx1"/>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資料庫</a:t>
            </a:r>
            <a:r>
              <a:rPr lang="en-US" altLang="zh-TW" sz="900" dirty="0">
                <a:solidFill>
                  <a:schemeClr val="bg1"/>
                </a:solidFill>
              </a:rPr>
              <a:t>2</a:t>
            </a:r>
          </a:p>
          <a:p>
            <a:pPr algn="ctr"/>
            <a:r>
              <a:rPr lang="zh-TW" altLang="en-US" sz="900" dirty="0">
                <a:solidFill>
                  <a:schemeClr val="bg1"/>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230400" lvl="0" indent="-230400">
              <a:lnSpc>
                <a:spcPts val="2000"/>
              </a:lnSpc>
              <a:buFont typeface="Arial" panose="020B0604020202020204" pitchFamily="34" charset="0"/>
              <a:buChar char="•"/>
            </a:pPr>
            <a:r>
              <a:rPr lang="zh-TW" altLang="en-US" sz="1400" dirty="0">
                <a:solidFill>
                  <a:srgbClr val="C0504D">
                    <a:lumMod val="50000"/>
                  </a:srgbClr>
                </a:solidFill>
              </a:rPr>
              <a:t>上妝教學：教學文章</a:t>
            </a:r>
            <a:endParaRPr lang="en-US" altLang="zh-TW" sz="1400" dirty="0">
              <a:solidFill>
                <a:srgbClr val="C0504D">
                  <a:lumMod val="50000"/>
                </a:srgbClr>
              </a:solidFill>
            </a:endParaRPr>
          </a:p>
          <a:p>
            <a:pPr marL="230400" lvl="0" indent="-230400">
              <a:lnSpc>
                <a:spcPts val="2000"/>
              </a:lnSpc>
              <a:buFont typeface="Arial" panose="020B0604020202020204" pitchFamily="34" charset="0"/>
              <a:buChar char="•"/>
            </a:pPr>
            <a:r>
              <a:rPr lang="zh-TW" altLang="en-US" sz="1400" dirty="0">
                <a:solidFill>
                  <a:srgbClr val="C0504D">
                    <a:lumMod val="50000"/>
                  </a:srgbClr>
                </a:solidFill>
              </a:rPr>
              <a:t>情境推薦：使用者心得</a:t>
            </a:r>
            <a:endParaRPr lang="en-US" altLang="zh-TW" sz="1400" dirty="0">
              <a:solidFill>
                <a:srgbClr val="C0504D">
                  <a:lumMod val="50000"/>
                </a:srgbClr>
              </a:solidFill>
            </a:endParaRPr>
          </a:p>
          <a:p>
            <a:pPr marL="230400" lvl="0" indent="-230400">
              <a:lnSpc>
                <a:spcPts val="2000"/>
              </a:lnSpc>
              <a:buFont typeface="Arial" panose="020B0604020202020204" pitchFamily="34" charset="0"/>
              <a:buChar char="•"/>
            </a:pPr>
            <a:r>
              <a:rPr lang="zh-TW" altLang="en-US" sz="1400" dirty="0">
                <a:solidFill>
                  <a:srgbClr val="C0504D">
                    <a:lumMod val="50000"/>
                  </a:srgbClr>
                </a:solidFill>
              </a:rPr>
              <a:t>模擬上妝：美妝圖片</a:t>
            </a:r>
            <a:endParaRPr lang="en-US" sz="1400" strike="noStrike" spc="-1" dirty="0">
              <a:solidFill>
                <a:srgbClr val="000000"/>
              </a:solidFill>
              <a:latin typeface="Arial"/>
            </a:endParaRPr>
          </a:p>
        </p:txBody>
      </p:sp>
      <p:grpSp>
        <p:nvGrpSpPr>
          <p:cNvPr id="15" name="群組 14">
            <a:extLst>
              <a:ext uri="{FF2B5EF4-FFF2-40B4-BE49-F238E27FC236}">
                <a16:creationId xmlns:a16="http://schemas.microsoft.com/office/drawing/2014/main" id="{A8B8B507-5D8C-4C94-8A46-2193503A0760}"/>
              </a:ext>
            </a:extLst>
          </p:cNvPr>
          <p:cNvGrpSpPr/>
          <p:nvPr/>
        </p:nvGrpSpPr>
        <p:grpSpPr>
          <a:xfrm>
            <a:off x="5090158" y="324705"/>
            <a:ext cx="1381468" cy="3702071"/>
            <a:chOff x="3452813" y="278487"/>
            <a:chExt cx="3451236" cy="10352465"/>
          </a:xfrm>
        </p:grpSpPr>
        <p:sp>
          <p:nvSpPr>
            <p:cNvPr id="16" name="Freeform 550">
              <a:extLst>
                <a:ext uri="{FF2B5EF4-FFF2-40B4-BE49-F238E27FC236}">
                  <a16:creationId xmlns:a16="http://schemas.microsoft.com/office/drawing/2014/main" id="{8E4AB1AE-F628-44FA-B807-2C2E20374036}"/>
                </a:ext>
              </a:extLst>
            </p:cNvPr>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51">
              <a:extLst>
                <a:ext uri="{FF2B5EF4-FFF2-40B4-BE49-F238E27FC236}">
                  <a16:creationId xmlns:a16="http://schemas.microsoft.com/office/drawing/2014/main" id="{C47FCC28-D1DB-4743-99D1-3CE927FA8143}"/>
                </a:ext>
              </a:extLst>
            </p:cNvPr>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2">
              <a:extLst>
                <a:ext uri="{FF2B5EF4-FFF2-40B4-BE49-F238E27FC236}">
                  <a16:creationId xmlns:a16="http://schemas.microsoft.com/office/drawing/2014/main" id="{D3286C03-F346-45A4-996E-4D8803C1D14B}"/>
                </a:ext>
              </a:extLst>
            </p:cNvPr>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53">
              <a:extLst>
                <a:ext uri="{FF2B5EF4-FFF2-40B4-BE49-F238E27FC236}">
                  <a16:creationId xmlns:a16="http://schemas.microsoft.com/office/drawing/2014/main" id="{71F960B9-B52A-4FD4-98F5-887C61B1D0A3}"/>
                </a:ext>
              </a:extLst>
            </p:cNvPr>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54">
              <a:extLst>
                <a:ext uri="{FF2B5EF4-FFF2-40B4-BE49-F238E27FC236}">
                  <a16:creationId xmlns:a16="http://schemas.microsoft.com/office/drawing/2014/main" id="{43439505-B345-4B1C-91B5-DE17E00B4B15}"/>
                </a:ext>
              </a:extLst>
            </p:cNvPr>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5">
              <a:extLst>
                <a:ext uri="{FF2B5EF4-FFF2-40B4-BE49-F238E27FC236}">
                  <a16:creationId xmlns:a16="http://schemas.microsoft.com/office/drawing/2014/main" id="{5D846BAC-B054-41A5-B245-39F43B742256}"/>
                </a:ext>
              </a:extLst>
            </p:cNvPr>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56">
              <a:extLst>
                <a:ext uri="{FF2B5EF4-FFF2-40B4-BE49-F238E27FC236}">
                  <a16:creationId xmlns:a16="http://schemas.microsoft.com/office/drawing/2014/main" id="{151F625E-8A7C-484D-A421-FA89EA324828}"/>
                </a:ext>
              </a:extLst>
            </p:cNvPr>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7">
              <a:extLst>
                <a:ext uri="{FF2B5EF4-FFF2-40B4-BE49-F238E27FC236}">
                  <a16:creationId xmlns:a16="http://schemas.microsoft.com/office/drawing/2014/main" id="{CF1CA8AD-EC79-4C97-9948-227AB8EFD1B1}"/>
                </a:ext>
              </a:extLst>
            </p:cNvPr>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8">
              <a:extLst>
                <a:ext uri="{FF2B5EF4-FFF2-40B4-BE49-F238E27FC236}">
                  <a16:creationId xmlns:a16="http://schemas.microsoft.com/office/drawing/2014/main" id="{CBC90792-AE62-48D6-8B22-7F7ACAF99950}"/>
                </a:ext>
              </a:extLst>
            </p:cNvPr>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9">
              <a:extLst>
                <a:ext uri="{FF2B5EF4-FFF2-40B4-BE49-F238E27FC236}">
                  <a16:creationId xmlns:a16="http://schemas.microsoft.com/office/drawing/2014/main" id="{FC881222-520A-4E43-A38A-4301E995BC03}"/>
                </a:ext>
              </a:extLst>
            </p:cNvPr>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0">
              <a:extLst>
                <a:ext uri="{FF2B5EF4-FFF2-40B4-BE49-F238E27FC236}">
                  <a16:creationId xmlns:a16="http://schemas.microsoft.com/office/drawing/2014/main" id="{651D66AD-CCD0-48B9-8953-BC9F587ED38F}"/>
                </a:ext>
              </a:extLst>
            </p:cNvPr>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1">
              <a:extLst>
                <a:ext uri="{FF2B5EF4-FFF2-40B4-BE49-F238E27FC236}">
                  <a16:creationId xmlns:a16="http://schemas.microsoft.com/office/drawing/2014/main" id="{3C55C25A-09D2-4BAD-9A2F-F48EB323ED4E}"/>
                </a:ext>
              </a:extLst>
            </p:cNvPr>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2">
              <a:extLst>
                <a:ext uri="{FF2B5EF4-FFF2-40B4-BE49-F238E27FC236}">
                  <a16:creationId xmlns:a16="http://schemas.microsoft.com/office/drawing/2014/main" id="{5EFAED09-B2C9-486B-9401-C6978B3986DE}"/>
                </a:ext>
              </a:extLst>
            </p:cNvPr>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3">
              <a:extLst>
                <a:ext uri="{FF2B5EF4-FFF2-40B4-BE49-F238E27FC236}">
                  <a16:creationId xmlns:a16="http://schemas.microsoft.com/office/drawing/2014/main" id="{7BAC4C03-69E2-429D-95AE-6B05B0A73D0A}"/>
                </a:ext>
              </a:extLst>
            </p:cNvPr>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4">
              <a:extLst>
                <a:ext uri="{FF2B5EF4-FFF2-40B4-BE49-F238E27FC236}">
                  <a16:creationId xmlns:a16="http://schemas.microsoft.com/office/drawing/2014/main" id="{E7B4FF68-5B53-4419-AF80-198800258FCB}"/>
                </a:ext>
              </a:extLst>
            </p:cNvPr>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5">
              <a:extLst>
                <a:ext uri="{FF2B5EF4-FFF2-40B4-BE49-F238E27FC236}">
                  <a16:creationId xmlns:a16="http://schemas.microsoft.com/office/drawing/2014/main" id="{A86482D7-9ED9-4F1D-A9DF-E7FA6A60F71A}"/>
                </a:ext>
              </a:extLst>
            </p:cNvPr>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6">
              <a:extLst>
                <a:ext uri="{FF2B5EF4-FFF2-40B4-BE49-F238E27FC236}">
                  <a16:creationId xmlns:a16="http://schemas.microsoft.com/office/drawing/2014/main" id="{4195BBDC-0CC6-4C9B-9B21-9C13E8FBB893}"/>
                </a:ext>
              </a:extLst>
            </p:cNvPr>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7">
              <a:extLst>
                <a:ext uri="{FF2B5EF4-FFF2-40B4-BE49-F238E27FC236}">
                  <a16:creationId xmlns:a16="http://schemas.microsoft.com/office/drawing/2014/main" id="{32F99B4F-6EC6-4D39-BE40-C2533C585777}"/>
                </a:ext>
              </a:extLst>
            </p:cNvPr>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68">
              <a:extLst>
                <a:ext uri="{FF2B5EF4-FFF2-40B4-BE49-F238E27FC236}">
                  <a16:creationId xmlns:a16="http://schemas.microsoft.com/office/drawing/2014/main" id="{767CA7ED-93FC-46C9-9884-A863F4BD8CC9}"/>
                </a:ext>
              </a:extLst>
            </p:cNvPr>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69">
              <a:extLst>
                <a:ext uri="{FF2B5EF4-FFF2-40B4-BE49-F238E27FC236}">
                  <a16:creationId xmlns:a16="http://schemas.microsoft.com/office/drawing/2014/main" id="{A13A578D-4FC0-43D8-9CBD-2DB0B1BBF0CD}"/>
                </a:ext>
              </a:extLst>
            </p:cNvPr>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0">
              <a:extLst>
                <a:ext uri="{FF2B5EF4-FFF2-40B4-BE49-F238E27FC236}">
                  <a16:creationId xmlns:a16="http://schemas.microsoft.com/office/drawing/2014/main" id="{A8BE158C-9D87-49A9-B84A-E7A24DFACBC0}"/>
                </a:ext>
              </a:extLst>
            </p:cNvPr>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1">
              <a:extLst>
                <a:ext uri="{FF2B5EF4-FFF2-40B4-BE49-F238E27FC236}">
                  <a16:creationId xmlns:a16="http://schemas.microsoft.com/office/drawing/2014/main" id="{C6ECC543-FE1C-42E3-8797-E0C73571EC02}"/>
                </a:ext>
              </a:extLst>
            </p:cNvPr>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2">
              <a:extLst>
                <a:ext uri="{FF2B5EF4-FFF2-40B4-BE49-F238E27FC236}">
                  <a16:creationId xmlns:a16="http://schemas.microsoft.com/office/drawing/2014/main" id="{DF71B64C-58DC-499D-9DC8-5C53A9A9ACA9}"/>
                </a:ext>
              </a:extLst>
            </p:cNvPr>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3">
              <a:extLst>
                <a:ext uri="{FF2B5EF4-FFF2-40B4-BE49-F238E27FC236}">
                  <a16:creationId xmlns:a16="http://schemas.microsoft.com/office/drawing/2014/main" id="{F6CB522C-4CB4-4A44-9BC4-A6BA6B1DC9E8}"/>
                </a:ext>
              </a:extLst>
            </p:cNvPr>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4">
              <a:extLst>
                <a:ext uri="{FF2B5EF4-FFF2-40B4-BE49-F238E27FC236}">
                  <a16:creationId xmlns:a16="http://schemas.microsoft.com/office/drawing/2014/main" id="{5EB793C6-95E5-4694-86EF-CB62A0400F4C}"/>
                </a:ext>
              </a:extLst>
            </p:cNvPr>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5">
              <a:extLst>
                <a:ext uri="{FF2B5EF4-FFF2-40B4-BE49-F238E27FC236}">
                  <a16:creationId xmlns:a16="http://schemas.microsoft.com/office/drawing/2014/main" id="{CF5FE593-AC4F-4570-A2F3-38F1EE77494D}"/>
                </a:ext>
              </a:extLst>
            </p:cNvPr>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6">
              <a:extLst>
                <a:ext uri="{FF2B5EF4-FFF2-40B4-BE49-F238E27FC236}">
                  <a16:creationId xmlns:a16="http://schemas.microsoft.com/office/drawing/2014/main" id="{0791AD72-7EBE-4BED-9547-A7FADAB922AB}"/>
                </a:ext>
              </a:extLst>
            </p:cNvPr>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7">
              <a:extLst>
                <a:ext uri="{FF2B5EF4-FFF2-40B4-BE49-F238E27FC236}">
                  <a16:creationId xmlns:a16="http://schemas.microsoft.com/office/drawing/2014/main" id="{B6A608DD-2E4A-4A84-9089-732D2489AC2B}"/>
                </a:ext>
              </a:extLst>
            </p:cNvPr>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78">
              <a:extLst>
                <a:ext uri="{FF2B5EF4-FFF2-40B4-BE49-F238E27FC236}">
                  <a16:creationId xmlns:a16="http://schemas.microsoft.com/office/drawing/2014/main" id="{F53F035F-866C-4FC6-BEEC-62C90B8CE134}"/>
                </a:ext>
              </a:extLst>
            </p:cNvPr>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9">
              <a:extLst>
                <a:ext uri="{FF2B5EF4-FFF2-40B4-BE49-F238E27FC236}">
                  <a16:creationId xmlns:a16="http://schemas.microsoft.com/office/drawing/2014/main" id="{7A339DD3-A118-42B4-8BCD-E3203227438E}"/>
                </a:ext>
              </a:extLst>
            </p:cNvPr>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0">
              <a:extLst>
                <a:ext uri="{FF2B5EF4-FFF2-40B4-BE49-F238E27FC236}">
                  <a16:creationId xmlns:a16="http://schemas.microsoft.com/office/drawing/2014/main" id="{1BAE68A2-7CB7-4473-8EC9-43158CFB483B}"/>
                </a:ext>
              </a:extLst>
            </p:cNvPr>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1">
              <a:extLst>
                <a:ext uri="{FF2B5EF4-FFF2-40B4-BE49-F238E27FC236}">
                  <a16:creationId xmlns:a16="http://schemas.microsoft.com/office/drawing/2014/main" id="{E2678FA0-B7BC-4766-8453-718A2967D704}"/>
                </a:ext>
              </a:extLst>
            </p:cNvPr>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2">
              <a:extLst>
                <a:ext uri="{FF2B5EF4-FFF2-40B4-BE49-F238E27FC236}">
                  <a16:creationId xmlns:a16="http://schemas.microsoft.com/office/drawing/2014/main" id="{96F2ECD2-0A28-4BB2-87F2-75A3B55972C3}"/>
                </a:ext>
              </a:extLst>
            </p:cNvPr>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3">
              <a:extLst>
                <a:ext uri="{FF2B5EF4-FFF2-40B4-BE49-F238E27FC236}">
                  <a16:creationId xmlns:a16="http://schemas.microsoft.com/office/drawing/2014/main" id="{70AABCE4-A64B-4642-B634-48431B170A15}"/>
                </a:ext>
              </a:extLst>
            </p:cNvPr>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4">
              <a:extLst>
                <a:ext uri="{FF2B5EF4-FFF2-40B4-BE49-F238E27FC236}">
                  <a16:creationId xmlns:a16="http://schemas.microsoft.com/office/drawing/2014/main" id="{4BB3FACA-73AD-4BA6-8F5C-C83283800797}"/>
                </a:ext>
              </a:extLst>
            </p:cNvPr>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5">
              <a:extLst>
                <a:ext uri="{FF2B5EF4-FFF2-40B4-BE49-F238E27FC236}">
                  <a16:creationId xmlns:a16="http://schemas.microsoft.com/office/drawing/2014/main" id="{142ABF0D-4E0F-4890-8AA1-55241DA8EFC7}"/>
                </a:ext>
              </a:extLst>
            </p:cNvPr>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6">
              <a:extLst>
                <a:ext uri="{FF2B5EF4-FFF2-40B4-BE49-F238E27FC236}">
                  <a16:creationId xmlns:a16="http://schemas.microsoft.com/office/drawing/2014/main" id="{E3A61B84-FCC8-4FBE-B925-4077897E3297}"/>
                </a:ext>
              </a:extLst>
            </p:cNvPr>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7">
              <a:extLst>
                <a:ext uri="{FF2B5EF4-FFF2-40B4-BE49-F238E27FC236}">
                  <a16:creationId xmlns:a16="http://schemas.microsoft.com/office/drawing/2014/main" id="{84C1BEE1-E979-4875-9DD1-23A3077F231B}"/>
                </a:ext>
              </a:extLst>
            </p:cNvPr>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88">
              <a:extLst>
                <a:ext uri="{FF2B5EF4-FFF2-40B4-BE49-F238E27FC236}">
                  <a16:creationId xmlns:a16="http://schemas.microsoft.com/office/drawing/2014/main" id="{02581A6D-6E6E-4CF0-867E-C3287D3B5156}"/>
                </a:ext>
              </a:extLst>
            </p:cNvPr>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9">
              <a:extLst>
                <a:ext uri="{FF2B5EF4-FFF2-40B4-BE49-F238E27FC236}">
                  <a16:creationId xmlns:a16="http://schemas.microsoft.com/office/drawing/2014/main" id="{1312A208-E8A0-4CFF-BFF3-731E5F58007D}"/>
                </a:ext>
              </a:extLst>
            </p:cNvPr>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0">
              <a:extLst>
                <a:ext uri="{FF2B5EF4-FFF2-40B4-BE49-F238E27FC236}">
                  <a16:creationId xmlns:a16="http://schemas.microsoft.com/office/drawing/2014/main" id="{6F74119C-6A36-44A7-8EE5-147D6792649F}"/>
                </a:ext>
              </a:extLst>
            </p:cNvPr>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1">
              <a:extLst>
                <a:ext uri="{FF2B5EF4-FFF2-40B4-BE49-F238E27FC236}">
                  <a16:creationId xmlns:a16="http://schemas.microsoft.com/office/drawing/2014/main" id="{02678613-2F97-430B-A97D-D3E7F7E8BDD8}"/>
                </a:ext>
              </a:extLst>
            </p:cNvPr>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2">
              <a:extLst>
                <a:ext uri="{FF2B5EF4-FFF2-40B4-BE49-F238E27FC236}">
                  <a16:creationId xmlns:a16="http://schemas.microsoft.com/office/drawing/2014/main" id="{2D37FFE0-81E4-4E56-AB6E-A9CA4BAC47A5}"/>
                </a:ext>
              </a:extLst>
            </p:cNvPr>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3">
              <a:extLst>
                <a:ext uri="{FF2B5EF4-FFF2-40B4-BE49-F238E27FC236}">
                  <a16:creationId xmlns:a16="http://schemas.microsoft.com/office/drawing/2014/main" id="{90750DD2-D976-42F3-A20C-76D460F7E452}"/>
                </a:ext>
              </a:extLst>
            </p:cNvPr>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4">
              <a:extLst>
                <a:ext uri="{FF2B5EF4-FFF2-40B4-BE49-F238E27FC236}">
                  <a16:creationId xmlns:a16="http://schemas.microsoft.com/office/drawing/2014/main" id="{447803C1-BD61-46C3-A3A0-F707C0CE0506}"/>
                </a:ext>
              </a:extLst>
            </p:cNvPr>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5">
              <a:extLst>
                <a:ext uri="{FF2B5EF4-FFF2-40B4-BE49-F238E27FC236}">
                  <a16:creationId xmlns:a16="http://schemas.microsoft.com/office/drawing/2014/main" id="{9A5D5B65-92CF-4A5C-80F7-E6F876C01C9A}"/>
                </a:ext>
              </a:extLst>
            </p:cNvPr>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6">
              <a:extLst>
                <a:ext uri="{FF2B5EF4-FFF2-40B4-BE49-F238E27FC236}">
                  <a16:creationId xmlns:a16="http://schemas.microsoft.com/office/drawing/2014/main" id="{D10D6D27-2A8F-4839-8417-DA38ADCC48C2}"/>
                </a:ext>
              </a:extLst>
            </p:cNvPr>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7">
              <a:extLst>
                <a:ext uri="{FF2B5EF4-FFF2-40B4-BE49-F238E27FC236}">
                  <a16:creationId xmlns:a16="http://schemas.microsoft.com/office/drawing/2014/main" id="{4C3382A5-E804-415A-99D6-AF26D14797C9}"/>
                </a:ext>
              </a:extLst>
            </p:cNvPr>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8">
              <a:extLst>
                <a:ext uri="{FF2B5EF4-FFF2-40B4-BE49-F238E27FC236}">
                  <a16:creationId xmlns:a16="http://schemas.microsoft.com/office/drawing/2014/main" id="{DE4809F5-FE4F-4900-B8B3-96B030967ADB}"/>
                </a:ext>
              </a:extLst>
            </p:cNvPr>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99">
              <a:extLst>
                <a:ext uri="{FF2B5EF4-FFF2-40B4-BE49-F238E27FC236}">
                  <a16:creationId xmlns:a16="http://schemas.microsoft.com/office/drawing/2014/main" id="{AD9DB6DF-E997-4F25-95B4-A588ADD1D0F5}"/>
                </a:ext>
              </a:extLst>
            </p:cNvPr>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0">
              <a:extLst>
                <a:ext uri="{FF2B5EF4-FFF2-40B4-BE49-F238E27FC236}">
                  <a16:creationId xmlns:a16="http://schemas.microsoft.com/office/drawing/2014/main" id="{28CD7A83-ABA4-4851-AD5B-B1234910CD69}"/>
                </a:ext>
              </a:extLst>
            </p:cNvPr>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1">
              <a:extLst>
                <a:ext uri="{FF2B5EF4-FFF2-40B4-BE49-F238E27FC236}">
                  <a16:creationId xmlns:a16="http://schemas.microsoft.com/office/drawing/2014/main" id="{7B7F6BD0-B0C9-4E1B-8EEF-7DE568DD5644}"/>
                </a:ext>
              </a:extLst>
            </p:cNvPr>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2">
              <a:extLst>
                <a:ext uri="{FF2B5EF4-FFF2-40B4-BE49-F238E27FC236}">
                  <a16:creationId xmlns:a16="http://schemas.microsoft.com/office/drawing/2014/main" id="{8815B72B-BBCC-47C9-94F5-43128A79A94E}"/>
                </a:ext>
              </a:extLst>
            </p:cNvPr>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3">
              <a:extLst>
                <a:ext uri="{FF2B5EF4-FFF2-40B4-BE49-F238E27FC236}">
                  <a16:creationId xmlns:a16="http://schemas.microsoft.com/office/drawing/2014/main" id="{94ED7801-6605-432E-9631-8C84B928AABA}"/>
                </a:ext>
              </a:extLst>
            </p:cNvPr>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4">
              <a:extLst>
                <a:ext uri="{FF2B5EF4-FFF2-40B4-BE49-F238E27FC236}">
                  <a16:creationId xmlns:a16="http://schemas.microsoft.com/office/drawing/2014/main" id="{D7767B22-D819-4C6B-80B0-E9E166D0AA97}"/>
                </a:ext>
              </a:extLst>
            </p:cNvPr>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5">
              <a:extLst>
                <a:ext uri="{FF2B5EF4-FFF2-40B4-BE49-F238E27FC236}">
                  <a16:creationId xmlns:a16="http://schemas.microsoft.com/office/drawing/2014/main" id="{12E79910-AD82-407F-92D3-B0CA5FE16010}"/>
                </a:ext>
              </a:extLst>
            </p:cNvPr>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6">
              <a:extLst>
                <a:ext uri="{FF2B5EF4-FFF2-40B4-BE49-F238E27FC236}">
                  <a16:creationId xmlns:a16="http://schemas.microsoft.com/office/drawing/2014/main" id="{2C482E8E-40D0-42EC-868C-34812673FAF5}"/>
                </a:ext>
              </a:extLst>
            </p:cNvPr>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8">
              <a:extLst>
                <a:ext uri="{FF2B5EF4-FFF2-40B4-BE49-F238E27FC236}">
                  <a16:creationId xmlns:a16="http://schemas.microsoft.com/office/drawing/2014/main" id="{3880039D-4BAF-4802-933A-8FBE74A8C5BC}"/>
                </a:ext>
              </a:extLst>
            </p:cNvPr>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9">
              <a:extLst>
                <a:ext uri="{FF2B5EF4-FFF2-40B4-BE49-F238E27FC236}">
                  <a16:creationId xmlns:a16="http://schemas.microsoft.com/office/drawing/2014/main" id="{F4B164F7-737F-45FF-B222-7F1BF558B594}"/>
                </a:ext>
              </a:extLst>
            </p:cNvPr>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0">
              <a:extLst>
                <a:ext uri="{FF2B5EF4-FFF2-40B4-BE49-F238E27FC236}">
                  <a16:creationId xmlns:a16="http://schemas.microsoft.com/office/drawing/2014/main" id="{497CCED1-49ED-4205-B82E-A8D843CA66A9}"/>
                </a:ext>
              </a:extLst>
            </p:cNvPr>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1">
              <a:extLst>
                <a:ext uri="{FF2B5EF4-FFF2-40B4-BE49-F238E27FC236}">
                  <a16:creationId xmlns:a16="http://schemas.microsoft.com/office/drawing/2014/main" id="{122466D4-2A3D-4DA3-96A1-67AAE06BBFD4}"/>
                </a:ext>
              </a:extLst>
            </p:cNvPr>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2">
              <a:extLst>
                <a:ext uri="{FF2B5EF4-FFF2-40B4-BE49-F238E27FC236}">
                  <a16:creationId xmlns:a16="http://schemas.microsoft.com/office/drawing/2014/main" id="{C2C0EBC1-CF9B-42C1-8BD0-31650B69351E}"/>
                </a:ext>
              </a:extLst>
            </p:cNvPr>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3">
              <a:extLst>
                <a:ext uri="{FF2B5EF4-FFF2-40B4-BE49-F238E27FC236}">
                  <a16:creationId xmlns:a16="http://schemas.microsoft.com/office/drawing/2014/main" id="{6A7A9ED5-1551-4D82-8082-9D943D1FEAF5}"/>
                </a:ext>
              </a:extLst>
            </p:cNvPr>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4">
              <a:extLst>
                <a:ext uri="{FF2B5EF4-FFF2-40B4-BE49-F238E27FC236}">
                  <a16:creationId xmlns:a16="http://schemas.microsoft.com/office/drawing/2014/main" id="{835559E9-5F1C-4EBD-A446-D9396F0F4644}"/>
                </a:ext>
              </a:extLst>
            </p:cNvPr>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5">
              <a:extLst>
                <a:ext uri="{FF2B5EF4-FFF2-40B4-BE49-F238E27FC236}">
                  <a16:creationId xmlns:a16="http://schemas.microsoft.com/office/drawing/2014/main" id="{2576FBBD-9212-42FF-AAEC-ACFDC2A9E809}"/>
                </a:ext>
              </a:extLst>
            </p:cNvPr>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616">
              <a:extLst>
                <a:ext uri="{FF2B5EF4-FFF2-40B4-BE49-F238E27FC236}">
                  <a16:creationId xmlns:a16="http://schemas.microsoft.com/office/drawing/2014/main" id="{E3E5F19D-C044-4971-A3F6-E947C68B48C9}"/>
                </a:ext>
              </a:extLst>
            </p:cNvPr>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7">
              <a:extLst>
                <a:ext uri="{FF2B5EF4-FFF2-40B4-BE49-F238E27FC236}">
                  <a16:creationId xmlns:a16="http://schemas.microsoft.com/office/drawing/2014/main" id="{1546EAB7-5904-4697-8DBC-5B9842D4EB86}"/>
                </a:ext>
              </a:extLst>
            </p:cNvPr>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8">
              <a:extLst>
                <a:ext uri="{FF2B5EF4-FFF2-40B4-BE49-F238E27FC236}">
                  <a16:creationId xmlns:a16="http://schemas.microsoft.com/office/drawing/2014/main" id="{861B6FF7-6B26-4E82-A009-B5218BCB1DCC}"/>
                </a:ext>
              </a:extLst>
            </p:cNvPr>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19">
              <a:extLst>
                <a:ext uri="{FF2B5EF4-FFF2-40B4-BE49-F238E27FC236}">
                  <a16:creationId xmlns:a16="http://schemas.microsoft.com/office/drawing/2014/main" id="{6C6D36C8-6E02-4DCE-B19E-A4EFC15D5619}"/>
                </a:ext>
              </a:extLst>
            </p:cNvPr>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0">
              <a:extLst>
                <a:ext uri="{FF2B5EF4-FFF2-40B4-BE49-F238E27FC236}">
                  <a16:creationId xmlns:a16="http://schemas.microsoft.com/office/drawing/2014/main" id="{75301D9E-1143-4475-8B89-D9F58026BE48}"/>
                </a:ext>
              </a:extLst>
            </p:cNvPr>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1">
              <a:extLst>
                <a:ext uri="{FF2B5EF4-FFF2-40B4-BE49-F238E27FC236}">
                  <a16:creationId xmlns:a16="http://schemas.microsoft.com/office/drawing/2014/main" id="{8E2E4622-C5B5-4BF1-8011-9A57FC0F85CD}"/>
                </a:ext>
              </a:extLst>
            </p:cNvPr>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2">
              <a:extLst>
                <a:ext uri="{FF2B5EF4-FFF2-40B4-BE49-F238E27FC236}">
                  <a16:creationId xmlns:a16="http://schemas.microsoft.com/office/drawing/2014/main" id="{37D6E129-7D5B-4F29-AE06-A136F7609B72}"/>
                </a:ext>
              </a:extLst>
            </p:cNvPr>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3">
              <a:extLst>
                <a:ext uri="{FF2B5EF4-FFF2-40B4-BE49-F238E27FC236}">
                  <a16:creationId xmlns:a16="http://schemas.microsoft.com/office/drawing/2014/main" id="{49974A46-3E48-42E1-86E8-D33A2F9F3AE9}"/>
                </a:ext>
              </a:extLst>
            </p:cNvPr>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4">
              <a:extLst>
                <a:ext uri="{FF2B5EF4-FFF2-40B4-BE49-F238E27FC236}">
                  <a16:creationId xmlns:a16="http://schemas.microsoft.com/office/drawing/2014/main" id="{65E14D10-8589-4ABC-8E4F-F865C928B24C}"/>
                </a:ext>
              </a:extLst>
            </p:cNvPr>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5">
              <a:extLst>
                <a:ext uri="{FF2B5EF4-FFF2-40B4-BE49-F238E27FC236}">
                  <a16:creationId xmlns:a16="http://schemas.microsoft.com/office/drawing/2014/main" id="{60F7B1ED-0F8D-429F-98A1-A79A4E2373ED}"/>
                </a:ext>
              </a:extLst>
            </p:cNvPr>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26">
              <a:extLst>
                <a:ext uri="{FF2B5EF4-FFF2-40B4-BE49-F238E27FC236}">
                  <a16:creationId xmlns:a16="http://schemas.microsoft.com/office/drawing/2014/main" id="{59B06A60-B267-49B8-89CD-6E0694583A51}"/>
                </a:ext>
              </a:extLst>
            </p:cNvPr>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7">
              <a:extLst>
                <a:ext uri="{FF2B5EF4-FFF2-40B4-BE49-F238E27FC236}">
                  <a16:creationId xmlns:a16="http://schemas.microsoft.com/office/drawing/2014/main" id="{B3DCC442-22B0-4F3D-9581-65C9433F4429}"/>
                </a:ext>
              </a:extLst>
            </p:cNvPr>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8">
              <a:extLst>
                <a:ext uri="{FF2B5EF4-FFF2-40B4-BE49-F238E27FC236}">
                  <a16:creationId xmlns:a16="http://schemas.microsoft.com/office/drawing/2014/main" id="{D530D385-F255-4EDB-993D-CD6601B5ACBA}"/>
                </a:ext>
              </a:extLst>
            </p:cNvPr>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9">
              <a:extLst>
                <a:ext uri="{FF2B5EF4-FFF2-40B4-BE49-F238E27FC236}">
                  <a16:creationId xmlns:a16="http://schemas.microsoft.com/office/drawing/2014/main" id="{6B038401-603B-4737-95D0-E3C61F0409BC}"/>
                </a:ext>
              </a:extLst>
            </p:cNvPr>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0">
              <a:extLst>
                <a:ext uri="{FF2B5EF4-FFF2-40B4-BE49-F238E27FC236}">
                  <a16:creationId xmlns:a16="http://schemas.microsoft.com/office/drawing/2014/main" id="{72EFB9C3-013D-4718-B0FB-6E546C26B555}"/>
                </a:ext>
              </a:extLst>
            </p:cNvPr>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1">
              <a:extLst>
                <a:ext uri="{FF2B5EF4-FFF2-40B4-BE49-F238E27FC236}">
                  <a16:creationId xmlns:a16="http://schemas.microsoft.com/office/drawing/2014/main" id="{13C7F5F2-6E86-4B28-8501-71E74ADD3719}"/>
                </a:ext>
              </a:extLst>
            </p:cNvPr>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2">
              <a:extLst>
                <a:ext uri="{FF2B5EF4-FFF2-40B4-BE49-F238E27FC236}">
                  <a16:creationId xmlns:a16="http://schemas.microsoft.com/office/drawing/2014/main" id="{A97E5BB2-0CF6-4BB0-BA30-FA5B5DCE2686}"/>
                </a:ext>
              </a:extLst>
            </p:cNvPr>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3">
              <a:extLst>
                <a:ext uri="{FF2B5EF4-FFF2-40B4-BE49-F238E27FC236}">
                  <a16:creationId xmlns:a16="http://schemas.microsoft.com/office/drawing/2014/main" id="{CFC99057-5E02-45D2-9BBC-96F31FE30A78}"/>
                </a:ext>
              </a:extLst>
            </p:cNvPr>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4">
              <a:extLst>
                <a:ext uri="{FF2B5EF4-FFF2-40B4-BE49-F238E27FC236}">
                  <a16:creationId xmlns:a16="http://schemas.microsoft.com/office/drawing/2014/main" id="{17D8C6B7-61BC-4700-BBE3-F2B43116B83F}"/>
                </a:ext>
              </a:extLst>
            </p:cNvPr>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5">
              <a:extLst>
                <a:ext uri="{FF2B5EF4-FFF2-40B4-BE49-F238E27FC236}">
                  <a16:creationId xmlns:a16="http://schemas.microsoft.com/office/drawing/2014/main" id="{B57FB41B-AD96-4AE8-84ED-8146FD543DE0}"/>
                </a:ext>
              </a:extLst>
            </p:cNvPr>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08198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body" idx="1"/>
          </p:nvPr>
        </p:nvSpPr>
        <p:spPr>
          <a:xfrm>
            <a:off x="1873433" y="1294141"/>
            <a:ext cx="2034150" cy="54123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zh-TW" altLang="en-US" sz="2000" b="1" dirty="0">
                <a:latin typeface="微軟正黑體" panose="020B0604030504040204" pitchFamily="34" charset="-120"/>
                <a:ea typeface="微軟正黑體" panose="020B0604030504040204" pitchFamily="34" charset="-120"/>
              </a:rPr>
              <a:t>需要哪些資料</a:t>
            </a:r>
            <a:r>
              <a:rPr lang="en-US" altLang="zh-TW" sz="2000" b="1" dirty="0">
                <a:latin typeface="微軟正黑體" panose="020B0604030504040204" pitchFamily="34" charset="-120"/>
                <a:ea typeface="微軟正黑體" panose="020B0604030504040204" pitchFamily="34" charset="-120"/>
              </a:rPr>
              <a:t>?</a:t>
            </a:r>
            <a:endParaRPr sz="2000" b="1" dirty="0">
              <a:latin typeface="微軟正黑體" panose="020B0604030504040204" pitchFamily="34" charset="-120"/>
              <a:ea typeface="微軟正黑體" panose="020B0604030504040204" pitchFamily="34" charset="-120"/>
            </a:endParaRPr>
          </a:p>
        </p:txBody>
      </p:sp>
      <p:sp>
        <p:nvSpPr>
          <p:cNvPr id="227" name="Google Shape;227;p17"/>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grpSp>
        <p:nvGrpSpPr>
          <p:cNvPr id="4" name="群組 3"/>
          <p:cNvGrpSpPr/>
          <p:nvPr/>
        </p:nvGrpSpPr>
        <p:grpSpPr>
          <a:xfrm>
            <a:off x="5459618" y="1175048"/>
            <a:ext cx="1381468" cy="3702071"/>
            <a:chOff x="3452813" y="278487"/>
            <a:chExt cx="3451236" cy="10352465"/>
          </a:xfrm>
        </p:grpSpPr>
        <p:sp>
          <p:nvSpPr>
            <p:cNvPr id="5" name="Freeform 550"/>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51"/>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52"/>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53"/>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54"/>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55"/>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56"/>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57"/>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58"/>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59"/>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60"/>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61"/>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62"/>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3"/>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64"/>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65"/>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6"/>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67"/>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68"/>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69"/>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70"/>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71"/>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72"/>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73"/>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74"/>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75"/>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76"/>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77"/>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78"/>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79"/>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80"/>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1"/>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82"/>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83"/>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84"/>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85"/>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86"/>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87"/>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88"/>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89"/>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90"/>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91"/>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92"/>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93"/>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94"/>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95"/>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96"/>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97"/>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98"/>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99"/>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00"/>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1"/>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02"/>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03"/>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04"/>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5"/>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06"/>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08"/>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9"/>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0"/>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11"/>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12"/>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3"/>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14"/>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15"/>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616"/>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17"/>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18"/>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9"/>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0"/>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21"/>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22"/>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23"/>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24"/>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25"/>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Oval 626"/>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27"/>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28"/>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29"/>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30"/>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31"/>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32"/>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33"/>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34"/>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35"/>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字方塊 1"/>
          <p:cNvSpPr txBox="1"/>
          <p:nvPr/>
        </p:nvSpPr>
        <p:spPr>
          <a:xfrm>
            <a:off x="1858988" y="1933477"/>
            <a:ext cx="3973364" cy="2185214"/>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zh-TW" altLang="en-US" sz="1600" b="1" dirty="0">
                <a:solidFill>
                  <a:schemeClr val="accent2">
                    <a:lumMod val="50000"/>
                  </a:schemeClr>
                </a:solidFill>
              </a:rPr>
              <a:t>上妝教學：教學文章</a:t>
            </a:r>
            <a:endParaRPr lang="en-US" altLang="zh-TW" sz="1600" b="1" dirty="0">
              <a:solidFill>
                <a:schemeClr val="accent2">
                  <a:lumMod val="50000"/>
                </a:schemeClr>
              </a:solidFill>
            </a:endParaRPr>
          </a:p>
          <a:p>
            <a:pPr marL="285750" indent="-285750">
              <a:lnSpc>
                <a:spcPct val="250000"/>
              </a:lnSpc>
              <a:buFont typeface="Arial" panose="020B0604020202020204" pitchFamily="34" charset="0"/>
              <a:buChar char="•"/>
            </a:pPr>
            <a:r>
              <a:rPr lang="zh-TW" altLang="en-US" sz="1600" b="1" dirty="0">
                <a:solidFill>
                  <a:schemeClr val="accent2">
                    <a:lumMod val="50000"/>
                  </a:schemeClr>
                </a:solidFill>
              </a:rPr>
              <a:t>情境推薦：使用者心得</a:t>
            </a:r>
            <a:endParaRPr lang="en-US" altLang="zh-TW" sz="1600" b="1" dirty="0">
              <a:solidFill>
                <a:schemeClr val="accent2">
                  <a:lumMod val="50000"/>
                </a:schemeClr>
              </a:solidFill>
            </a:endParaRPr>
          </a:p>
          <a:p>
            <a:pPr marL="285750" indent="-285750">
              <a:lnSpc>
                <a:spcPct val="250000"/>
              </a:lnSpc>
              <a:buFont typeface="Arial" panose="020B0604020202020204" pitchFamily="34" charset="0"/>
              <a:buChar char="•"/>
            </a:pPr>
            <a:r>
              <a:rPr lang="zh-TW" altLang="en-US" sz="1600" b="1" dirty="0">
                <a:solidFill>
                  <a:schemeClr val="accent2">
                    <a:lumMod val="50000"/>
                  </a:schemeClr>
                </a:solidFill>
              </a:rPr>
              <a:t>模擬上妝：美妝圖片</a:t>
            </a:r>
            <a:endParaRPr lang="en-US" altLang="zh-TW" sz="1600" b="1" dirty="0">
              <a:solidFill>
                <a:schemeClr val="accent2">
                  <a:lumMod val="50000"/>
                </a:schemeClr>
              </a:solidFill>
            </a:endParaRPr>
          </a:p>
          <a:p>
            <a:pPr marL="285750" indent="-285750">
              <a:buFont typeface="Arial" panose="020B0604020202020204" pitchFamily="34" charset="0"/>
              <a:buChar char="•"/>
            </a:pPr>
            <a:endParaRPr lang="zh-TW" altLang="en-US" sz="1600" b="1" dirty="0"/>
          </a:p>
        </p:txBody>
      </p:sp>
    </p:spTree>
    <p:extLst>
      <p:ext uri="{BB962C8B-B14F-4D97-AF65-F5344CB8AC3E}">
        <p14:creationId xmlns:p14="http://schemas.microsoft.com/office/powerpoint/2010/main" val="653132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5"/>
          <p:cNvSpPr txBox="1">
            <a:spLocks noGrp="1"/>
          </p:cNvSpPr>
          <p:nvPr>
            <p:ph type="ctrTitle" idx="4294967295"/>
          </p:nvPr>
        </p:nvSpPr>
        <p:spPr>
          <a:xfrm>
            <a:off x="450900" y="126281"/>
            <a:ext cx="7772400" cy="1159800"/>
          </a:xfrm>
          <a:prstGeom prst="rect">
            <a:avLst/>
          </a:prstGeom>
        </p:spPr>
        <p:txBody>
          <a:bodyPr spcFirstLastPara="1" wrap="square" lIns="91425" tIns="91425" rIns="91425" bIns="91425" anchor="b" anchorCtr="0">
            <a:noAutofit/>
          </a:bodyPr>
          <a:lstStyle/>
          <a:p>
            <a:pPr lvl="0" algn="ctr"/>
            <a:r>
              <a:rPr lang="zh-TW" altLang="en-US" sz="4800" dirty="0">
                <a:latin typeface="微軟正黑體" panose="020B0604030504040204" pitchFamily="34" charset="-120"/>
                <a:ea typeface="微軟正黑體" panose="020B0604030504040204" pitchFamily="34" charset="-120"/>
              </a:rPr>
              <a:t>資料來源</a:t>
            </a:r>
            <a:endParaRPr sz="4800" dirty="0"/>
          </a:p>
        </p:txBody>
      </p:sp>
      <p:sp>
        <p:nvSpPr>
          <p:cNvPr id="213" name="Google Shape;213;p15"/>
          <p:cNvSpPr txBox="1">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57</a:t>
            </a:fld>
            <a:endParaRPr dirty="0"/>
          </a:p>
        </p:txBody>
      </p:sp>
      <p:grpSp>
        <p:nvGrpSpPr>
          <p:cNvPr id="2" name="群組 1"/>
          <p:cNvGrpSpPr/>
          <p:nvPr/>
        </p:nvGrpSpPr>
        <p:grpSpPr>
          <a:xfrm>
            <a:off x="568078" y="1035831"/>
            <a:ext cx="8242852" cy="3005146"/>
            <a:chOff x="324678" y="1029253"/>
            <a:chExt cx="8242852" cy="3005146"/>
          </a:xfrm>
        </p:grpSpPr>
        <p:grpSp>
          <p:nvGrpSpPr>
            <p:cNvPr id="14" name="群組 13"/>
            <p:cNvGrpSpPr/>
            <p:nvPr/>
          </p:nvGrpSpPr>
          <p:grpSpPr>
            <a:xfrm>
              <a:off x="324678" y="1029253"/>
              <a:ext cx="8242852" cy="3005146"/>
              <a:chOff x="384668" y="1796939"/>
              <a:chExt cx="10810481" cy="3604110"/>
            </a:xfrm>
          </p:grpSpPr>
          <p:grpSp>
            <p:nvGrpSpPr>
              <p:cNvPr id="15" name="Group 9"/>
              <p:cNvGrpSpPr/>
              <p:nvPr/>
            </p:nvGrpSpPr>
            <p:grpSpPr>
              <a:xfrm>
                <a:off x="755595" y="3224124"/>
                <a:ext cx="1734953" cy="1715449"/>
                <a:chOff x="1715715" y="3445104"/>
                <a:chExt cx="1734953" cy="1715449"/>
              </a:xfrm>
            </p:grpSpPr>
            <p:sp>
              <p:nvSpPr>
                <p:cNvPr id="122"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3"/>
              <p:cNvGrpSpPr/>
              <p:nvPr/>
            </p:nvGrpSpPr>
            <p:grpSpPr>
              <a:xfrm>
                <a:off x="2053379" y="2694275"/>
                <a:ext cx="1741682" cy="1720697"/>
                <a:chOff x="3013499" y="2915255"/>
                <a:chExt cx="1741682" cy="1720697"/>
              </a:xfrm>
            </p:grpSpPr>
            <p:sp>
              <p:nvSpPr>
                <p:cNvPr id="119" name="Freeform 9"/>
                <p:cNvSpPr>
                  <a:spLocks noEditPoints="1"/>
                </p:cNvSpPr>
                <p:nvPr/>
              </p:nvSpPr>
              <p:spPr bwMode="auto">
                <a:xfrm rot="16200000">
                  <a:off x="3012625"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7 h 289"/>
                    <a:gd name="T22" fmla="*/ 36 w 289"/>
                    <a:gd name="T23" fmla="*/ 287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1 h 289"/>
                    <a:gd name="T40" fmla="*/ 256 w 289"/>
                    <a:gd name="T41" fmla="*/ 35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5"/>
                        <a:pt x="0" y="255"/>
                      </a:cubicBezTo>
                      <a:cubicBezTo>
                        <a:pt x="5" y="251"/>
                        <a:pt x="10" y="249"/>
                        <a:pt x="16" y="249"/>
                      </a:cubicBezTo>
                      <a:cubicBezTo>
                        <a:pt x="22" y="249"/>
                        <a:pt x="29" y="251"/>
                        <a:pt x="33" y="256"/>
                      </a:cubicBezTo>
                      <a:cubicBezTo>
                        <a:pt x="42" y="265"/>
                        <a:pt x="43" y="279"/>
                        <a:pt x="34" y="289"/>
                      </a:cubicBezTo>
                      <a:cubicBezTo>
                        <a:pt x="34" y="289"/>
                        <a:pt x="35" y="288"/>
                        <a:pt x="35" y="288"/>
                      </a:cubicBezTo>
                      <a:cubicBezTo>
                        <a:pt x="36" y="287"/>
                        <a:pt x="36" y="287"/>
                        <a:pt x="36" y="287"/>
                      </a:cubicBezTo>
                      <a:cubicBezTo>
                        <a:pt x="36" y="287"/>
                        <a:pt x="36" y="287"/>
                        <a:pt x="36" y="287"/>
                      </a:cubicBezTo>
                      <a:cubicBezTo>
                        <a:pt x="82" y="241"/>
                        <a:pt x="146" y="231"/>
                        <a:pt x="163" y="229"/>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2"/>
                      </a:cubicBezTo>
                      <a:cubicBezTo>
                        <a:pt x="170" y="1"/>
                        <a:pt x="172" y="1"/>
                        <a:pt x="175" y="1"/>
                      </a:cubicBezTo>
                      <a:cubicBezTo>
                        <a:pt x="204" y="1"/>
                        <a:pt x="233" y="12"/>
                        <a:pt x="256" y="35"/>
                      </a:cubicBezTo>
                      <a:cubicBezTo>
                        <a:pt x="276" y="55"/>
                        <a:pt x="287" y="81"/>
                        <a:pt x="289" y="108"/>
                      </a:cubicBezTo>
                      <a:cubicBezTo>
                        <a:pt x="287" y="81"/>
                        <a:pt x="276" y="54"/>
                        <a:pt x="256" y="33"/>
                      </a:cubicBezTo>
                      <a:cubicBezTo>
                        <a:pt x="233" y="11"/>
                        <a:pt x="204" y="0"/>
                        <a:pt x="175"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
                <p:cNvSpPr>
                  <a:spLocks/>
                </p:cNvSpPr>
                <p:nvPr/>
              </p:nvSpPr>
              <p:spPr bwMode="auto">
                <a:xfrm rot="16200000">
                  <a:off x="4078443" y="3959214"/>
                  <a:ext cx="666246" cy="687230"/>
                </a:xfrm>
                <a:custGeom>
                  <a:avLst/>
                  <a:gdLst>
                    <a:gd name="T0" fmla="*/ 127 w 161"/>
                    <a:gd name="T1" fmla="*/ 0 h 166"/>
                    <a:gd name="T2" fmla="*/ 126 w 161"/>
                    <a:gd name="T3" fmla="*/ 1 h 166"/>
                    <a:gd name="T4" fmla="*/ 125 w 161"/>
                    <a:gd name="T5" fmla="*/ 2 h 166"/>
                    <a:gd name="T6" fmla="*/ 125 w 161"/>
                    <a:gd name="T7" fmla="*/ 1 h 166"/>
                    <a:gd name="T8" fmla="*/ 0 w 161"/>
                    <a:gd name="T9" fmla="*/ 60 h 166"/>
                    <a:gd name="T10" fmla="*/ 67 w 161"/>
                    <a:gd name="T11" fmla="*/ 93 h 166"/>
                    <a:gd name="T12" fmla="*/ 100 w 161"/>
                    <a:gd name="T13" fmla="*/ 166 h 166"/>
                    <a:gd name="T14" fmla="*/ 158 w 161"/>
                    <a:gd name="T15" fmla="*/ 37 h 166"/>
                    <a:gd name="T16" fmla="*/ 160 w 161"/>
                    <a:gd name="T17" fmla="*/ 35 h 166"/>
                    <a:gd name="T18" fmla="*/ 161 w 161"/>
                    <a:gd name="T19" fmla="*/ 34 h 166"/>
                    <a:gd name="T20" fmla="*/ 145 w 161"/>
                    <a:gd name="T21" fmla="*/ 40 h 166"/>
                    <a:gd name="T22" fmla="*/ 128 w 161"/>
                    <a:gd name="T23" fmla="*/ 33 h 166"/>
                    <a:gd name="T24" fmla="*/ 127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127" y="0"/>
                      </a:moveTo>
                      <a:cubicBezTo>
                        <a:pt x="127" y="0"/>
                        <a:pt x="127" y="0"/>
                        <a:pt x="126" y="1"/>
                      </a:cubicBezTo>
                      <a:cubicBezTo>
                        <a:pt x="125" y="2"/>
                        <a:pt x="125" y="2"/>
                        <a:pt x="125" y="2"/>
                      </a:cubicBezTo>
                      <a:cubicBezTo>
                        <a:pt x="125" y="1"/>
                        <a:pt x="125" y="1"/>
                        <a:pt x="125" y="1"/>
                      </a:cubicBezTo>
                      <a:cubicBezTo>
                        <a:pt x="81" y="46"/>
                        <a:pt x="20" y="58"/>
                        <a:pt x="0" y="60"/>
                      </a:cubicBezTo>
                      <a:cubicBezTo>
                        <a:pt x="24" y="63"/>
                        <a:pt x="48" y="74"/>
                        <a:pt x="67" y="93"/>
                      </a:cubicBezTo>
                      <a:cubicBezTo>
                        <a:pt x="87" y="113"/>
                        <a:pt x="97" y="139"/>
                        <a:pt x="100" y="166"/>
                      </a:cubicBezTo>
                      <a:cubicBezTo>
                        <a:pt x="101" y="156"/>
                        <a:pt x="110" y="86"/>
                        <a:pt x="158" y="37"/>
                      </a:cubicBezTo>
                      <a:cubicBezTo>
                        <a:pt x="159" y="36"/>
                        <a:pt x="159" y="35"/>
                        <a:pt x="160" y="35"/>
                      </a:cubicBezTo>
                      <a:cubicBezTo>
                        <a:pt x="161" y="34"/>
                        <a:pt x="161" y="34"/>
                        <a:pt x="161" y="34"/>
                      </a:cubicBezTo>
                      <a:cubicBezTo>
                        <a:pt x="156" y="38"/>
                        <a:pt x="151" y="40"/>
                        <a:pt x="145" y="40"/>
                      </a:cubicBezTo>
                      <a:cubicBezTo>
                        <a:pt x="139" y="40"/>
                        <a:pt x="132" y="38"/>
                        <a:pt x="128" y="33"/>
                      </a:cubicBezTo>
                      <a:cubicBezTo>
                        <a:pt x="119" y="24"/>
                        <a:pt x="118" y="9"/>
                        <a:pt x="127"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2"/>
                <p:cNvSpPr>
                  <a:spLocks/>
                </p:cNvSpPr>
                <p:nvPr/>
              </p:nvSpPr>
              <p:spPr bwMode="auto">
                <a:xfrm rot="16200000">
                  <a:off x="4031228" y="3945224"/>
                  <a:ext cx="215088" cy="190606"/>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5"/>
                        <a:pt x="1" y="30"/>
                        <a:pt x="10" y="39"/>
                      </a:cubicBezTo>
                      <a:cubicBezTo>
                        <a:pt x="14" y="44"/>
                        <a:pt x="21" y="46"/>
                        <a:pt x="27" y="46"/>
                      </a:cubicBezTo>
                      <a:cubicBezTo>
                        <a:pt x="33" y="46"/>
                        <a:pt x="38" y="44"/>
                        <a:pt x="43" y="40"/>
                      </a:cubicBezTo>
                      <a:cubicBezTo>
                        <a:pt x="52" y="30"/>
                        <a:pt x="51" y="16"/>
                        <a:pt x="42" y="7"/>
                      </a:cubicBezTo>
                      <a:cubicBezTo>
                        <a:pt x="38" y="2"/>
                        <a:pt x="31" y="0"/>
                        <a:pt x="2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17"/>
              <p:cNvGrpSpPr/>
              <p:nvPr/>
            </p:nvGrpSpPr>
            <p:grpSpPr>
              <a:xfrm>
                <a:off x="3356143" y="3224124"/>
                <a:ext cx="1736434" cy="1715450"/>
                <a:chOff x="4316263" y="3445104"/>
                <a:chExt cx="1736434" cy="1715450"/>
              </a:xfrm>
            </p:grpSpPr>
            <p:sp>
              <p:nvSpPr>
                <p:cNvPr id="116" name="Freeform 14"/>
                <p:cNvSpPr>
                  <a:spLocks noEditPoints="1"/>
                </p:cNvSpPr>
                <p:nvPr/>
              </p:nvSpPr>
              <p:spPr bwMode="auto">
                <a:xfrm rot="16200000">
                  <a:off x="4316263" y="3969706"/>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auto">
                <a:xfrm rot="16200000">
                  <a:off x="5376834" y="3435486"/>
                  <a:ext cx="666246" cy="685481"/>
                </a:xfrm>
                <a:custGeom>
                  <a:avLst/>
                  <a:gdLst>
                    <a:gd name="T0" fmla="*/ 34 w 161"/>
                    <a:gd name="T1" fmla="*/ 0 h 166"/>
                    <a:gd name="T2" fmla="*/ 33 w 161"/>
                    <a:gd name="T3" fmla="*/ 34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5"/>
                        <a:pt x="33" y="34"/>
                      </a:cubicBezTo>
                      <a:cubicBezTo>
                        <a:pt x="28" y="38"/>
                        <a:pt x="22" y="41"/>
                        <a:pt x="16" y="41"/>
                      </a:cubicBezTo>
                      <a:cubicBezTo>
                        <a:pt x="10" y="41"/>
                        <a:pt x="5" y="39"/>
                        <a:pt x="0" y="34"/>
                      </a:cubicBezTo>
                      <a:cubicBezTo>
                        <a:pt x="0" y="35"/>
                        <a:pt x="0" y="35"/>
                        <a:pt x="1" y="35"/>
                      </a:cubicBezTo>
                      <a:cubicBezTo>
                        <a:pt x="2" y="36"/>
                        <a:pt x="2" y="36"/>
                        <a:pt x="2" y="36"/>
                      </a:cubicBezTo>
                      <a:cubicBezTo>
                        <a:pt x="2" y="36"/>
                        <a:pt x="2" y="36"/>
                        <a:pt x="2" y="36"/>
                      </a:cubicBezTo>
                      <a:cubicBezTo>
                        <a:pt x="51" y="85"/>
                        <a:pt x="60" y="156"/>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1"/>
                        <a:pt x="34"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auto">
                <a:xfrm rot="16200000">
                  <a:off x="5331369" y="3942601"/>
                  <a:ext cx="215088" cy="195852"/>
                </a:xfrm>
                <a:custGeom>
                  <a:avLst/>
                  <a:gdLst>
                    <a:gd name="T0" fmla="*/ 27 w 52"/>
                    <a:gd name="T1" fmla="*/ 0 h 47"/>
                    <a:gd name="T2" fmla="*/ 10 w 52"/>
                    <a:gd name="T3" fmla="*/ 7 h 47"/>
                    <a:gd name="T4" fmla="*/ 9 w 52"/>
                    <a:gd name="T5" fmla="*/ 40 h 47"/>
                    <a:gd name="T6" fmla="*/ 25 w 52"/>
                    <a:gd name="T7" fmla="*/ 47 h 47"/>
                    <a:gd name="T8" fmla="*/ 42 w 52"/>
                    <a:gd name="T9" fmla="*/ 40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3"/>
                        <a:pt x="10" y="7"/>
                      </a:cubicBezTo>
                      <a:cubicBezTo>
                        <a:pt x="1" y="16"/>
                        <a:pt x="0" y="31"/>
                        <a:pt x="9" y="40"/>
                      </a:cubicBezTo>
                      <a:cubicBezTo>
                        <a:pt x="14" y="45"/>
                        <a:pt x="19" y="47"/>
                        <a:pt x="25" y="47"/>
                      </a:cubicBezTo>
                      <a:cubicBezTo>
                        <a:pt x="31" y="47"/>
                        <a:pt x="37" y="44"/>
                        <a:pt x="42" y="40"/>
                      </a:cubicBezTo>
                      <a:cubicBezTo>
                        <a:pt x="51" y="31"/>
                        <a:pt x="52" y="16"/>
                        <a:pt x="43" y="6"/>
                      </a:cubicBezTo>
                      <a:cubicBezTo>
                        <a:pt x="38" y="2"/>
                        <a:pt x="33" y="0"/>
                        <a:pt x="27"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21"/>
              <p:cNvGrpSpPr/>
              <p:nvPr/>
            </p:nvGrpSpPr>
            <p:grpSpPr>
              <a:xfrm>
                <a:off x="4655408" y="2694275"/>
                <a:ext cx="1851847" cy="2266283"/>
                <a:chOff x="5615528" y="2915255"/>
                <a:chExt cx="1851847" cy="2266283"/>
              </a:xfrm>
            </p:grpSpPr>
            <p:sp>
              <p:nvSpPr>
                <p:cNvPr id="113" name="Freeform 19"/>
                <p:cNvSpPr>
                  <a:spLocks noEditPoints="1"/>
                </p:cNvSpPr>
                <p:nvPr/>
              </p:nvSpPr>
              <p:spPr bwMode="auto">
                <a:xfrm rot="16200000">
                  <a:off x="5614654"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8 h 289"/>
                    <a:gd name="T22" fmla="*/ 36 w 289"/>
                    <a:gd name="T23" fmla="*/ 288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2 h 289"/>
                    <a:gd name="T40" fmla="*/ 256 w 289"/>
                    <a:gd name="T41" fmla="*/ 35 h 289"/>
                    <a:gd name="T42" fmla="*/ 289 w 289"/>
                    <a:gd name="T43" fmla="*/ 108 h 289"/>
                    <a:gd name="T44" fmla="*/ 256 w 289"/>
                    <a:gd name="T45" fmla="*/ 34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2"/>
                        <a:pt x="61" y="117"/>
                        <a:pt x="61" y="122"/>
                      </a:cubicBezTo>
                      <a:cubicBezTo>
                        <a:pt x="61" y="122"/>
                        <a:pt x="61" y="122"/>
                        <a:pt x="61" y="122"/>
                      </a:cubicBezTo>
                      <a:cubicBezTo>
                        <a:pt x="61" y="122"/>
                        <a:pt x="55" y="199"/>
                        <a:pt x="3" y="252"/>
                      </a:cubicBezTo>
                      <a:cubicBezTo>
                        <a:pt x="2" y="253"/>
                        <a:pt x="2" y="254"/>
                        <a:pt x="1" y="254"/>
                      </a:cubicBezTo>
                      <a:cubicBezTo>
                        <a:pt x="0" y="255"/>
                        <a:pt x="0" y="255"/>
                        <a:pt x="0" y="255"/>
                      </a:cubicBezTo>
                      <a:cubicBezTo>
                        <a:pt x="5" y="251"/>
                        <a:pt x="10" y="249"/>
                        <a:pt x="16" y="249"/>
                      </a:cubicBezTo>
                      <a:cubicBezTo>
                        <a:pt x="22" y="249"/>
                        <a:pt x="29" y="251"/>
                        <a:pt x="33" y="256"/>
                      </a:cubicBezTo>
                      <a:cubicBezTo>
                        <a:pt x="42" y="265"/>
                        <a:pt x="43" y="280"/>
                        <a:pt x="34" y="289"/>
                      </a:cubicBezTo>
                      <a:cubicBezTo>
                        <a:pt x="34" y="289"/>
                        <a:pt x="35" y="289"/>
                        <a:pt x="35" y="288"/>
                      </a:cubicBezTo>
                      <a:cubicBezTo>
                        <a:pt x="36" y="288"/>
                        <a:pt x="36" y="288"/>
                        <a:pt x="36" y="288"/>
                      </a:cubicBezTo>
                      <a:cubicBezTo>
                        <a:pt x="36" y="288"/>
                        <a:pt x="36" y="288"/>
                        <a:pt x="36" y="288"/>
                      </a:cubicBezTo>
                      <a:cubicBezTo>
                        <a:pt x="82" y="242"/>
                        <a:pt x="146" y="231"/>
                        <a:pt x="163" y="229"/>
                      </a:cubicBezTo>
                      <a:cubicBezTo>
                        <a:pt x="138" y="226"/>
                        <a:pt x="113" y="215"/>
                        <a:pt x="94" y="196"/>
                      </a:cubicBezTo>
                      <a:cubicBezTo>
                        <a:pt x="70" y="172"/>
                        <a:pt x="59" y="139"/>
                        <a:pt x="61" y="107"/>
                      </a:cubicBezTo>
                      <a:cubicBezTo>
                        <a:pt x="61" y="107"/>
                        <a:pt x="61" y="107"/>
                        <a:pt x="61" y="106"/>
                      </a:cubicBezTo>
                      <a:moveTo>
                        <a:pt x="175" y="0"/>
                      </a:moveTo>
                      <a:cubicBezTo>
                        <a:pt x="170" y="0"/>
                        <a:pt x="166" y="1"/>
                        <a:pt x="161" y="1"/>
                      </a:cubicBezTo>
                      <a:cubicBezTo>
                        <a:pt x="164" y="2"/>
                        <a:pt x="166" y="2"/>
                        <a:pt x="167" y="2"/>
                      </a:cubicBezTo>
                      <a:cubicBezTo>
                        <a:pt x="170" y="2"/>
                        <a:pt x="172" y="2"/>
                        <a:pt x="175" y="2"/>
                      </a:cubicBezTo>
                      <a:cubicBezTo>
                        <a:pt x="204" y="2"/>
                        <a:pt x="233" y="13"/>
                        <a:pt x="256" y="35"/>
                      </a:cubicBezTo>
                      <a:cubicBezTo>
                        <a:pt x="276" y="55"/>
                        <a:pt x="287" y="81"/>
                        <a:pt x="289" y="108"/>
                      </a:cubicBezTo>
                      <a:cubicBezTo>
                        <a:pt x="287" y="81"/>
                        <a:pt x="276" y="54"/>
                        <a:pt x="256" y="34"/>
                      </a:cubicBezTo>
                      <a:cubicBezTo>
                        <a:pt x="233" y="11"/>
                        <a:pt x="204" y="0"/>
                        <a:pt x="175"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rot="16200000">
                  <a:off x="6462761" y="4176924"/>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rot="16200000">
                  <a:off x="6632383" y="3946099"/>
                  <a:ext cx="215088" cy="188857"/>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6"/>
                        <a:pt x="1" y="30"/>
                        <a:pt x="10" y="39"/>
                      </a:cubicBezTo>
                      <a:cubicBezTo>
                        <a:pt x="14" y="44"/>
                        <a:pt x="21" y="46"/>
                        <a:pt x="27" y="46"/>
                      </a:cubicBezTo>
                      <a:cubicBezTo>
                        <a:pt x="33" y="46"/>
                        <a:pt x="38" y="44"/>
                        <a:pt x="43" y="40"/>
                      </a:cubicBezTo>
                      <a:cubicBezTo>
                        <a:pt x="52" y="31"/>
                        <a:pt x="51" y="16"/>
                        <a:pt x="42" y="7"/>
                      </a:cubicBezTo>
                      <a:cubicBezTo>
                        <a:pt x="38" y="2"/>
                        <a:pt x="31" y="0"/>
                        <a:pt x="2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25"/>
              <p:cNvGrpSpPr/>
              <p:nvPr/>
            </p:nvGrpSpPr>
            <p:grpSpPr>
              <a:xfrm>
                <a:off x="6409329" y="3224124"/>
                <a:ext cx="1297516" cy="1715450"/>
                <a:chOff x="7369449" y="3445104"/>
                <a:chExt cx="1297516" cy="1715450"/>
              </a:xfrm>
            </p:grpSpPr>
            <p:sp>
              <p:nvSpPr>
                <p:cNvPr id="110" name="Freeform 23"/>
                <p:cNvSpPr>
                  <a:spLocks/>
                </p:cNvSpPr>
                <p:nvPr/>
              </p:nvSpPr>
              <p:spPr bwMode="auto">
                <a:xfrm rot="16200000">
                  <a:off x="7149990" y="4189165"/>
                  <a:ext cx="1190848" cy="751930"/>
                </a:xfrm>
                <a:custGeom>
                  <a:avLst/>
                  <a:gdLst>
                    <a:gd name="T0" fmla="*/ 227 w 288"/>
                    <a:gd name="T1" fmla="*/ 0 h 182"/>
                    <a:gd name="T2" fmla="*/ 194 w 288"/>
                    <a:gd name="T3" fmla="*/ 87 h 182"/>
                    <a:gd name="T4" fmla="*/ 113 w 288"/>
                    <a:gd name="T5" fmla="*/ 120 h 182"/>
                    <a:gd name="T6" fmla="*/ 32 w 288"/>
                    <a:gd name="T7" fmla="*/ 87 h 182"/>
                    <a:gd name="T8" fmla="*/ 0 w 288"/>
                    <a:gd name="T9" fmla="*/ 24 h 182"/>
                    <a:gd name="T10" fmla="*/ 33 w 288"/>
                    <a:gd name="T11" fmla="*/ 88 h 182"/>
                    <a:gd name="T12" fmla="*/ 118 w 288"/>
                    <a:gd name="T13" fmla="*/ 121 h 182"/>
                    <a:gd name="T14" fmla="*/ 121 w 288"/>
                    <a:gd name="T15" fmla="*/ 121 h 182"/>
                    <a:gd name="T16" fmla="*/ 121 w 288"/>
                    <a:gd name="T17" fmla="*/ 121 h 182"/>
                    <a:gd name="T18" fmla="*/ 251 w 288"/>
                    <a:gd name="T19" fmla="*/ 179 h 182"/>
                    <a:gd name="T20" fmla="*/ 253 w 288"/>
                    <a:gd name="T21" fmla="*/ 181 h 182"/>
                    <a:gd name="T22" fmla="*/ 254 w 288"/>
                    <a:gd name="T23" fmla="*/ 182 h 182"/>
                    <a:gd name="T24" fmla="*/ 255 w 288"/>
                    <a:gd name="T25" fmla="*/ 149 h 182"/>
                    <a:gd name="T26" fmla="*/ 272 w 288"/>
                    <a:gd name="T27" fmla="*/ 142 h 182"/>
                    <a:gd name="T28" fmla="*/ 288 w 288"/>
                    <a:gd name="T29" fmla="*/ 148 h 182"/>
                    <a:gd name="T30" fmla="*/ 287 w 288"/>
                    <a:gd name="T31" fmla="*/ 147 h 182"/>
                    <a:gd name="T32" fmla="*/ 286 w 288"/>
                    <a:gd name="T33" fmla="*/ 146 h 182"/>
                    <a:gd name="T34" fmla="*/ 286 w 288"/>
                    <a:gd name="T35" fmla="*/ 146 h 182"/>
                    <a:gd name="T36" fmla="*/ 227 w 288"/>
                    <a:gd name="T37" fmla="*/ 15 h 182"/>
                    <a:gd name="T38" fmla="*/ 227 w 288"/>
                    <a:gd name="T39" fmla="*/ 15 h 182"/>
                    <a:gd name="T40" fmla="*/ 227 w 288"/>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82">
                      <a:moveTo>
                        <a:pt x="227" y="0"/>
                      </a:moveTo>
                      <a:cubicBezTo>
                        <a:pt x="228" y="31"/>
                        <a:pt x="217" y="63"/>
                        <a:pt x="194" y="87"/>
                      </a:cubicBezTo>
                      <a:cubicBezTo>
                        <a:pt x="171" y="109"/>
                        <a:pt x="142" y="120"/>
                        <a:pt x="113" y="120"/>
                      </a:cubicBezTo>
                      <a:cubicBezTo>
                        <a:pt x="84" y="120"/>
                        <a:pt x="55" y="109"/>
                        <a:pt x="32" y="87"/>
                      </a:cubicBezTo>
                      <a:cubicBezTo>
                        <a:pt x="15" y="69"/>
                        <a:pt x="4" y="47"/>
                        <a:pt x="0" y="24"/>
                      </a:cubicBezTo>
                      <a:cubicBezTo>
                        <a:pt x="4" y="48"/>
                        <a:pt x="15" y="70"/>
                        <a:pt x="33" y="88"/>
                      </a:cubicBezTo>
                      <a:cubicBezTo>
                        <a:pt x="56" y="111"/>
                        <a:pt x="86" y="121"/>
                        <a:pt x="118" y="121"/>
                      </a:cubicBezTo>
                      <a:cubicBezTo>
                        <a:pt x="119" y="121"/>
                        <a:pt x="120" y="121"/>
                        <a:pt x="121" y="121"/>
                      </a:cubicBezTo>
                      <a:cubicBezTo>
                        <a:pt x="121" y="121"/>
                        <a:pt x="121" y="121"/>
                        <a:pt x="121" y="121"/>
                      </a:cubicBezTo>
                      <a:cubicBezTo>
                        <a:pt x="121" y="121"/>
                        <a:pt x="198" y="127"/>
                        <a:pt x="251" y="179"/>
                      </a:cubicBezTo>
                      <a:cubicBezTo>
                        <a:pt x="252" y="180"/>
                        <a:pt x="252" y="181"/>
                        <a:pt x="253" y="181"/>
                      </a:cubicBezTo>
                      <a:cubicBezTo>
                        <a:pt x="254" y="182"/>
                        <a:pt x="254" y="182"/>
                        <a:pt x="254" y="182"/>
                      </a:cubicBezTo>
                      <a:cubicBezTo>
                        <a:pt x="245" y="173"/>
                        <a:pt x="246" y="158"/>
                        <a:pt x="255" y="149"/>
                      </a:cubicBezTo>
                      <a:cubicBezTo>
                        <a:pt x="259" y="144"/>
                        <a:pt x="266" y="142"/>
                        <a:pt x="272" y="142"/>
                      </a:cubicBezTo>
                      <a:cubicBezTo>
                        <a:pt x="278" y="142"/>
                        <a:pt x="283" y="144"/>
                        <a:pt x="288" y="148"/>
                      </a:cubicBezTo>
                      <a:cubicBezTo>
                        <a:pt x="288" y="148"/>
                        <a:pt x="287" y="147"/>
                        <a:pt x="287" y="147"/>
                      </a:cubicBezTo>
                      <a:cubicBezTo>
                        <a:pt x="286" y="146"/>
                        <a:pt x="286" y="146"/>
                        <a:pt x="286" y="146"/>
                      </a:cubicBezTo>
                      <a:cubicBezTo>
                        <a:pt x="286" y="146"/>
                        <a:pt x="286" y="146"/>
                        <a:pt x="286" y="146"/>
                      </a:cubicBezTo>
                      <a:cubicBezTo>
                        <a:pt x="233" y="93"/>
                        <a:pt x="227" y="15"/>
                        <a:pt x="227" y="15"/>
                      </a:cubicBezTo>
                      <a:cubicBezTo>
                        <a:pt x="227" y="15"/>
                        <a:pt x="227" y="15"/>
                        <a:pt x="227" y="15"/>
                      </a:cubicBezTo>
                      <a:cubicBezTo>
                        <a:pt x="227" y="10"/>
                        <a:pt x="227" y="5"/>
                        <a:pt x="227"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5"/>
                <p:cNvSpPr>
                  <a:spLocks/>
                </p:cNvSpPr>
                <p:nvPr/>
              </p:nvSpPr>
              <p:spPr bwMode="auto">
                <a:xfrm rot="16200000">
                  <a:off x="7991102" y="3435486"/>
                  <a:ext cx="666246" cy="685481"/>
                </a:xfrm>
                <a:custGeom>
                  <a:avLst/>
                  <a:gdLst>
                    <a:gd name="T0" fmla="*/ 34 w 161"/>
                    <a:gd name="T1" fmla="*/ 0 h 166"/>
                    <a:gd name="T2" fmla="*/ 33 w 161"/>
                    <a:gd name="T3" fmla="*/ 33 h 166"/>
                    <a:gd name="T4" fmla="*/ 16 w 161"/>
                    <a:gd name="T5" fmla="*/ 40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3 h 166"/>
                    <a:gd name="T18" fmla="*/ 161 w 161"/>
                    <a:gd name="T19" fmla="*/ 61 h 166"/>
                    <a:gd name="T20" fmla="*/ 37 w 161"/>
                    <a:gd name="T21" fmla="*/ 3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9"/>
                        <a:pt x="42" y="24"/>
                        <a:pt x="33" y="33"/>
                      </a:cubicBezTo>
                      <a:cubicBezTo>
                        <a:pt x="28" y="38"/>
                        <a:pt x="22" y="40"/>
                        <a:pt x="16" y="40"/>
                      </a:cubicBezTo>
                      <a:cubicBezTo>
                        <a:pt x="10" y="40"/>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3"/>
                      </a:cubicBezTo>
                      <a:cubicBezTo>
                        <a:pt x="113" y="75"/>
                        <a:pt x="137" y="64"/>
                        <a:pt x="161" y="61"/>
                      </a:cubicBezTo>
                      <a:cubicBezTo>
                        <a:pt x="142" y="58"/>
                        <a:pt x="81" y="46"/>
                        <a:pt x="37" y="3"/>
                      </a:cubicBezTo>
                      <a:cubicBezTo>
                        <a:pt x="36" y="3"/>
                        <a:pt x="36" y="2"/>
                        <a:pt x="35" y="1"/>
                      </a:cubicBezTo>
                      <a:cubicBezTo>
                        <a:pt x="34" y="1"/>
                        <a:pt x="34" y="0"/>
                        <a:pt x="34"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6"/>
                <p:cNvSpPr>
                  <a:spLocks/>
                </p:cNvSpPr>
                <p:nvPr/>
              </p:nvSpPr>
              <p:spPr bwMode="auto">
                <a:xfrm rot="16200000">
                  <a:off x="7943014" y="3945224"/>
                  <a:ext cx="215088" cy="190606"/>
                </a:xfrm>
                <a:custGeom>
                  <a:avLst/>
                  <a:gdLst>
                    <a:gd name="T0" fmla="*/ 27 w 52"/>
                    <a:gd name="T1" fmla="*/ 0 h 46"/>
                    <a:gd name="T2" fmla="*/ 10 w 52"/>
                    <a:gd name="T3" fmla="*/ 7 h 46"/>
                    <a:gd name="T4" fmla="*/ 9 w 52"/>
                    <a:gd name="T5" fmla="*/ 40 h 46"/>
                    <a:gd name="T6" fmla="*/ 25 w 52"/>
                    <a:gd name="T7" fmla="*/ 46 h 46"/>
                    <a:gd name="T8" fmla="*/ 42 w 52"/>
                    <a:gd name="T9" fmla="*/ 39 h 46"/>
                    <a:gd name="T10" fmla="*/ 43 w 52"/>
                    <a:gd name="T11" fmla="*/ 6 h 46"/>
                    <a:gd name="T12" fmla="*/ 27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7" y="0"/>
                      </a:moveTo>
                      <a:cubicBezTo>
                        <a:pt x="21" y="0"/>
                        <a:pt x="14" y="2"/>
                        <a:pt x="10" y="7"/>
                      </a:cubicBezTo>
                      <a:cubicBezTo>
                        <a:pt x="1" y="16"/>
                        <a:pt x="0" y="31"/>
                        <a:pt x="9" y="40"/>
                      </a:cubicBezTo>
                      <a:cubicBezTo>
                        <a:pt x="14" y="44"/>
                        <a:pt x="19" y="46"/>
                        <a:pt x="25" y="46"/>
                      </a:cubicBezTo>
                      <a:cubicBezTo>
                        <a:pt x="31" y="46"/>
                        <a:pt x="37" y="44"/>
                        <a:pt x="42" y="39"/>
                      </a:cubicBezTo>
                      <a:cubicBezTo>
                        <a:pt x="51" y="30"/>
                        <a:pt x="52" y="15"/>
                        <a:pt x="43" y="6"/>
                      </a:cubicBezTo>
                      <a:cubicBezTo>
                        <a:pt x="38" y="2"/>
                        <a:pt x="33" y="0"/>
                        <a:pt x="2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29"/>
              <p:cNvGrpSpPr/>
              <p:nvPr/>
            </p:nvGrpSpPr>
            <p:grpSpPr>
              <a:xfrm>
                <a:off x="7269677" y="2694275"/>
                <a:ext cx="1849537" cy="2266282"/>
                <a:chOff x="8229797" y="2915255"/>
                <a:chExt cx="1849537" cy="2266282"/>
              </a:xfrm>
            </p:grpSpPr>
            <p:sp>
              <p:nvSpPr>
                <p:cNvPr id="107" name="Freeform 21"/>
                <p:cNvSpPr>
                  <a:spLocks/>
                </p:cNvSpPr>
                <p:nvPr/>
              </p:nvSpPr>
              <p:spPr bwMode="auto">
                <a:xfrm rot="16200000">
                  <a:off x="9074720" y="4176923"/>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8"/>
                <p:cNvSpPr>
                  <a:spLocks noEditPoints="1"/>
                </p:cNvSpPr>
                <p:nvPr/>
              </p:nvSpPr>
              <p:spPr bwMode="auto">
                <a:xfrm rot="16200000">
                  <a:off x="8228923"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8 h 289"/>
                    <a:gd name="T14" fmla="*/ 33 w 289"/>
                    <a:gd name="T15" fmla="*/ 255 h 289"/>
                    <a:gd name="T16" fmla="*/ 34 w 289"/>
                    <a:gd name="T17" fmla="*/ 289 h 289"/>
                    <a:gd name="T18" fmla="*/ 35 w 289"/>
                    <a:gd name="T19" fmla="*/ 288 h 289"/>
                    <a:gd name="T20" fmla="*/ 36 w 289"/>
                    <a:gd name="T21" fmla="*/ 287 h 289"/>
                    <a:gd name="T22" fmla="*/ 36 w 289"/>
                    <a:gd name="T23" fmla="*/ 287 h 289"/>
                    <a:gd name="T24" fmla="*/ 163 w 289"/>
                    <a:gd name="T25" fmla="*/ 228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1 h 289"/>
                    <a:gd name="T38" fmla="*/ 175 w 289"/>
                    <a:gd name="T39" fmla="*/ 1 h 289"/>
                    <a:gd name="T40" fmla="*/ 256 w 289"/>
                    <a:gd name="T41" fmla="*/ 34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4"/>
                        <a:pt x="0" y="255"/>
                      </a:cubicBezTo>
                      <a:cubicBezTo>
                        <a:pt x="5" y="250"/>
                        <a:pt x="10" y="248"/>
                        <a:pt x="16" y="248"/>
                      </a:cubicBezTo>
                      <a:cubicBezTo>
                        <a:pt x="22" y="248"/>
                        <a:pt x="29" y="251"/>
                        <a:pt x="33" y="255"/>
                      </a:cubicBezTo>
                      <a:cubicBezTo>
                        <a:pt x="42" y="265"/>
                        <a:pt x="43" y="279"/>
                        <a:pt x="34" y="289"/>
                      </a:cubicBezTo>
                      <a:cubicBezTo>
                        <a:pt x="34" y="288"/>
                        <a:pt x="35" y="288"/>
                        <a:pt x="35" y="288"/>
                      </a:cubicBezTo>
                      <a:cubicBezTo>
                        <a:pt x="36" y="287"/>
                        <a:pt x="36" y="287"/>
                        <a:pt x="36" y="287"/>
                      </a:cubicBezTo>
                      <a:cubicBezTo>
                        <a:pt x="36" y="287"/>
                        <a:pt x="36" y="287"/>
                        <a:pt x="36" y="287"/>
                      </a:cubicBezTo>
                      <a:cubicBezTo>
                        <a:pt x="82" y="241"/>
                        <a:pt x="146" y="230"/>
                        <a:pt x="163" y="228"/>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1"/>
                      </a:cubicBezTo>
                      <a:cubicBezTo>
                        <a:pt x="170" y="1"/>
                        <a:pt x="172" y="1"/>
                        <a:pt x="175" y="1"/>
                      </a:cubicBezTo>
                      <a:cubicBezTo>
                        <a:pt x="204" y="1"/>
                        <a:pt x="233" y="12"/>
                        <a:pt x="256" y="34"/>
                      </a:cubicBezTo>
                      <a:cubicBezTo>
                        <a:pt x="276" y="55"/>
                        <a:pt x="287" y="81"/>
                        <a:pt x="289" y="108"/>
                      </a:cubicBezTo>
                      <a:cubicBezTo>
                        <a:pt x="287" y="80"/>
                        <a:pt x="276" y="54"/>
                        <a:pt x="256" y="33"/>
                      </a:cubicBezTo>
                      <a:cubicBezTo>
                        <a:pt x="233" y="11"/>
                        <a:pt x="204" y="0"/>
                        <a:pt x="175"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31"/>
                <p:cNvSpPr>
                  <a:spLocks/>
                </p:cNvSpPr>
                <p:nvPr/>
              </p:nvSpPr>
              <p:spPr bwMode="auto">
                <a:xfrm rot="16200000">
                  <a:off x="9244028" y="3943476"/>
                  <a:ext cx="215088" cy="194103"/>
                </a:xfrm>
                <a:custGeom>
                  <a:avLst/>
                  <a:gdLst>
                    <a:gd name="T0" fmla="*/ 25 w 52"/>
                    <a:gd name="T1" fmla="*/ 0 h 47"/>
                    <a:gd name="T2" fmla="*/ 9 w 52"/>
                    <a:gd name="T3" fmla="*/ 7 h 47"/>
                    <a:gd name="T4" fmla="*/ 10 w 52"/>
                    <a:gd name="T5" fmla="*/ 40 h 47"/>
                    <a:gd name="T6" fmla="*/ 27 w 52"/>
                    <a:gd name="T7" fmla="*/ 47 h 47"/>
                    <a:gd name="T8" fmla="*/ 43 w 52"/>
                    <a:gd name="T9" fmla="*/ 41 h 47"/>
                    <a:gd name="T10" fmla="*/ 42 w 52"/>
                    <a:gd name="T11" fmla="*/ 7 h 47"/>
                    <a:gd name="T12" fmla="*/ 25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5" y="0"/>
                      </a:moveTo>
                      <a:cubicBezTo>
                        <a:pt x="19" y="0"/>
                        <a:pt x="14" y="2"/>
                        <a:pt x="9" y="7"/>
                      </a:cubicBezTo>
                      <a:cubicBezTo>
                        <a:pt x="0" y="16"/>
                        <a:pt x="1" y="31"/>
                        <a:pt x="10" y="40"/>
                      </a:cubicBezTo>
                      <a:cubicBezTo>
                        <a:pt x="14" y="45"/>
                        <a:pt x="21" y="47"/>
                        <a:pt x="27" y="47"/>
                      </a:cubicBezTo>
                      <a:cubicBezTo>
                        <a:pt x="33" y="47"/>
                        <a:pt x="38" y="45"/>
                        <a:pt x="43" y="41"/>
                      </a:cubicBezTo>
                      <a:cubicBezTo>
                        <a:pt x="52" y="31"/>
                        <a:pt x="51" y="17"/>
                        <a:pt x="42" y="7"/>
                      </a:cubicBezTo>
                      <a:cubicBezTo>
                        <a:pt x="38" y="3"/>
                        <a:pt x="31" y="0"/>
                        <a:pt x="25"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33"/>
              <p:cNvGrpSpPr/>
              <p:nvPr/>
            </p:nvGrpSpPr>
            <p:grpSpPr>
              <a:xfrm>
                <a:off x="755595" y="3993539"/>
                <a:ext cx="942536" cy="960023"/>
                <a:chOff x="1715715" y="4214519"/>
                <a:chExt cx="942536" cy="960023"/>
              </a:xfrm>
            </p:grpSpPr>
            <p:sp>
              <p:nvSpPr>
                <p:cNvPr id="105"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36"/>
              <p:cNvGrpSpPr/>
              <p:nvPr/>
            </p:nvGrpSpPr>
            <p:grpSpPr>
              <a:xfrm>
                <a:off x="2056878" y="2690777"/>
                <a:ext cx="942536" cy="954777"/>
                <a:chOff x="3016998" y="2911757"/>
                <a:chExt cx="942536" cy="954777"/>
              </a:xfrm>
            </p:grpSpPr>
            <p:sp>
              <p:nvSpPr>
                <p:cNvPr id="103"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39"/>
              <p:cNvGrpSpPr/>
              <p:nvPr/>
            </p:nvGrpSpPr>
            <p:grpSpPr>
              <a:xfrm>
                <a:off x="3356143" y="3993540"/>
                <a:ext cx="942536" cy="960023"/>
                <a:chOff x="4316263" y="4214520"/>
                <a:chExt cx="942536" cy="960023"/>
              </a:xfrm>
            </p:grpSpPr>
            <p:sp>
              <p:nvSpPr>
                <p:cNvPr id="101" name="Freeform 15"/>
                <p:cNvSpPr>
                  <a:spLocks/>
                </p:cNvSpPr>
                <p:nvPr/>
              </p:nvSpPr>
              <p:spPr bwMode="auto">
                <a:xfrm rot="16200000">
                  <a:off x="4307519" y="4223264"/>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4"/>
                <p:cNvSpPr>
                  <a:spLocks/>
                </p:cNvSpPr>
                <p:nvPr/>
              </p:nvSpPr>
              <p:spPr bwMode="auto">
                <a:xfrm rot="16200000">
                  <a:off x="4530476"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2"/>
              <p:cNvGrpSpPr/>
              <p:nvPr/>
            </p:nvGrpSpPr>
            <p:grpSpPr>
              <a:xfrm>
                <a:off x="4658906" y="2690777"/>
                <a:ext cx="942536" cy="954777"/>
                <a:chOff x="5619026" y="2911757"/>
                <a:chExt cx="942536" cy="954777"/>
              </a:xfrm>
            </p:grpSpPr>
            <p:sp>
              <p:nvSpPr>
                <p:cNvPr id="99" name="Freeform 20"/>
                <p:cNvSpPr>
                  <a:spLocks/>
                </p:cNvSpPr>
                <p:nvPr/>
              </p:nvSpPr>
              <p:spPr bwMode="auto">
                <a:xfrm rot="16200000">
                  <a:off x="5612905"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1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6"/>
                        <a:pt x="2" y="106"/>
                        <a:pt x="2" y="106"/>
                      </a:cubicBezTo>
                      <a:cubicBezTo>
                        <a:pt x="0" y="138"/>
                        <a:pt x="11" y="171"/>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2"/>
                        <a:pt x="145" y="1"/>
                        <a:pt x="116" y="1"/>
                      </a:cubicBezTo>
                      <a:cubicBezTo>
                        <a:pt x="113" y="1"/>
                        <a:pt x="111" y="1"/>
                        <a:pt x="108" y="1"/>
                      </a:cubicBezTo>
                      <a:cubicBezTo>
                        <a:pt x="107" y="1"/>
                        <a:pt x="105" y="1"/>
                        <a:pt x="10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
                <p:cNvSpPr>
                  <a:spLocks/>
                </p:cNvSpPr>
                <p:nvPr/>
              </p:nvSpPr>
              <p:spPr bwMode="auto">
                <a:xfrm rot="16200000">
                  <a:off x="5835861" y="3116352"/>
                  <a:ext cx="505368" cy="515860"/>
                </a:xfrm>
                <a:custGeom>
                  <a:avLst/>
                  <a:gdLst>
                    <a:gd name="T0" fmla="*/ 0 w 122"/>
                    <a:gd name="T1" fmla="*/ 64 h 125"/>
                    <a:gd name="T2" fmla="*/ 0 w 122"/>
                    <a:gd name="T3" fmla="*/ 67 h 125"/>
                    <a:gd name="T4" fmla="*/ 1 w 122"/>
                    <a:gd name="T5" fmla="*/ 76 h 125"/>
                    <a:gd name="T6" fmla="*/ 15 w 122"/>
                    <a:gd name="T7" fmla="*/ 104 h 125"/>
                    <a:gd name="T8" fmla="*/ 55 w 122"/>
                    <a:gd name="T9" fmla="*/ 124 h 125"/>
                    <a:gd name="T10" fmla="*/ 80 w 122"/>
                    <a:gd name="T11" fmla="*/ 122 h 125"/>
                    <a:gd name="T12" fmla="*/ 103 w 122"/>
                    <a:gd name="T13" fmla="*/ 108 h 125"/>
                    <a:gd name="T14" fmla="*/ 121 w 122"/>
                    <a:gd name="T15" fmla="*/ 61 h 125"/>
                    <a:gd name="T16" fmla="*/ 103 w 122"/>
                    <a:gd name="T17" fmla="*/ 21 h 125"/>
                    <a:gd name="T18" fmla="*/ 89 w 122"/>
                    <a:gd name="T19" fmla="*/ 10 h 125"/>
                    <a:gd name="T20" fmla="*/ 86 w 122"/>
                    <a:gd name="T21" fmla="*/ 9 h 125"/>
                    <a:gd name="T22" fmla="*/ 85 w 122"/>
                    <a:gd name="T23" fmla="*/ 8 h 125"/>
                    <a:gd name="T24" fmla="*/ 88 w 122"/>
                    <a:gd name="T25" fmla="*/ 0 h 125"/>
                    <a:gd name="T26" fmla="*/ 61 w 122"/>
                    <a:gd name="T27" fmla="*/ 8 h 125"/>
                    <a:gd name="T28" fmla="*/ 78 w 122"/>
                    <a:gd name="T29" fmla="*/ 25 h 125"/>
                    <a:gd name="T30" fmla="*/ 81 w 122"/>
                    <a:gd name="T31" fmla="*/ 17 h 125"/>
                    <a:gd name="T32" fmla="*/ 82 w 122"/>
                    <a:gd name="T33" fmla="*/ 17 h 125"/>
                    <a:gd name="T34" fmla="*/ 84 w 122"/>
                    <a:gd name="T35" fmla="*/ 19 h 125"/>
                    <a:gd name="T36" fmla="*/ 97 w 122"/>
                    <a:gd name="T37" fmla="*/ 28 h 125"/>
                    <a:gd name="T38" fmla="*/ 112 w 122"/>
                    <a:gd name="T39" fmla="*/ 62 h 125"/>
                    <a:gd name="T40" fmla="*/ 96 w 122"/>
                    <a:gd name="T41" fmla="*/ 101 h 125"/>
                    <a:gd name="T42" fmla="*/ 56 w 122"/>
                    <a:gd name="T43" fmla="*/ 115 h 125"/>
                    <a:gd name="T44" fmla="*/ 23 w 122"/>
                    <a:gd name="T45" fmla="*/ 98 h 125"/>
                    <a:gd name="T46" fmla="*/ 11 w 122"/>
                    <a:gd name="T47" fmla="*/ 74 h 125"/>
                    <a:gd name="T48" fmla="*/ 10 w 122"/>
                    <a:gd name="T49" fmla="*/ 67 h 125"/>
                    <a:gd name="T50" fmla="*/ 10 w 122"/>
                    <a:gd name="T51" fmla="*/ 64 h 125"/>
                    <a:gd name="T52" fmla="*/ 0 w 122"/>
                    <a:gd name="T5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5">
                      <a:moveTo>
                        <a:pt x="0" y="64"/>
                      </a:moveTo>
                      <a:cubicBezTo>
                        <a:pt x="0" y="64"/>
                        <a:pt x="0" y="65"/>
                        <a:pt x="0" y="67"/>
                      </a:cubicBezTo>
                      <a:cubicBezTo>
                        <a:pt x="0" y="69"/>
                        <a:pt x="1" y="72"/>
                        <a:pt x="1" y="76"/>
                      </a:cubicBezTo>
                      <a:cubicBezTo>
                        <a:pt x="3" y="84"/>
                        <a:pt x="7" y="94"/>
                        <a:pt x="15" y="104"/>
                      </a:cubicBezTo>
                      <a:cubicBezTo>
                        <a:pt x="24" y="114"/>
                        <a:pt x="38" y="123"/>
                        <a:pt x="55" y="124"/>
                      </a:cubicBezTo>
                      <a:cubicBezTo>
                        <a:pt x="63" y="125"/>
                        <a:pt x="72" y="124"/>
                        <a:pt x="80" y="122"/>
                      </a:cubicBezTo>
                      <a:cubicBezTo>
                        <a:pt x="88" y="119"/>
                        <a:pt x="96" y="114"/>
                        <a:pt x="103" y="108"/>
                      </a:cubicBezTo>
                      <a:cubicBezTo>
                        <a:pt x="116" y="96"/>
                        <a:pt x="122" y="78"/>
                        <a:pt x="121" y="61"/>
                      </a:cubicBezTo>
                      <a:cubicBezTo>
                        <a:pt x="121" y="45"/>
                        <a:pt x="113" y="30"/>
                        <a:pt x="103" y="21"/>
                      </a:cubicBezTo>
                      <a:cubicBezTo>
                        <a:pt x="99" y="16"/>
                        <a:pt x="94" y="13"/>
                        <a:pt x="89" y="10"/>
                      </a:cubicBezTo>
                      <a:cubicBezTo>
                        <a:pt x="88" y="10"/>
                        <a:pt x="87" y="9"/>
                        <a:pt x="86" y="9"/>
                      </a:cubicBezTo>
                      <a:cubicBezTo>
                        <a:pt x="85" y="8"/>
                        <a:pt x="85" y="8"/>
                        <a:pt x="85" y="8"/>
                      </a:cubicBezTo>
                      <a:cubicBezTo>
                        <a:pt x="88" y="0"/>
                        <a:pt x="88" y="0"/>
                        <a:pt x="88" y="0"/>
                      </a:cubicBezTo>
                      <a:cubicBezTo>
                        <a:pt x="78" y="1"/>
                        <a:pt x="68" y="4"/>
                        <a:pt x="61" y="8"/>
                      </a:cubicBezTo>
                      <a:cubicBezTo>
                        <a:pt x="68" y="12"/>
                        <a:pt x="74" y="18"/>
                        <a:pt x="78" y="25"/>
                      </a:cubicBezTo>
                      <a:cubicBezTo>
                        <a:pt x="81" y="17"/>
                        <a:pt x="81" y="17"/>
                        <a:pt x="81" y="17"/>
                      </a:cubicBezTo>
                      <a:cubicBezTo>
                        <a:pt x="81" y="17"/>
                        <a:pt x="81" y="17"/>
                        <a:pt x="82" y="17"/>
                      </a:cubicBezTo>
                      <a:cubicBezTo>
                        <a:pt x="83" y="18"/>
                        <a:pt x="83" y="18"/>
                        <a:pt x="84" y="19"/>
                      </a:cubicBezTo>
                      <a:cubicBezTo>
                        <a:pt x="88" y="21"/>
                        <a:pt x="93" y="24"/>
                        <a:pt x="97" y="28"/>
                      </a:cubicBezTo>
                      <a:cubicBezTo>
                        <a:pt x="105" y="35"/>
                        <a:pt x="111" y="48"/>
                        <a:pt x="112" y="62"/>
                      </a:cubicBezTo>
                      <a:cubicBezTo>
                        <a:pt x="113" y="76"/>
                        <a:pt x="107" y="91"/>
                        <a:pt x="96" y="101"/>
                      </a:cubicBezTo>
                      <a:cubicBezTo>
                        <a:pt x="85" y="111"/>
                        <a:pt x="70" y="116"/>
                        <a:pt x="56" y="115"/>
                      </a:cubicBezTo>
                      <a:cubicBezTo>
                        <a:pt x="42" y="114"/>
                        <a:pt x="30" y="106"/>
                        <a:pt x="23" y="98"/>
                      </a:cubicBezTo>
                      <a:cubicBezTo>
                        <a:pt x="15" y="90"/>
                        <a:pt x="12" y="81"/>
                        <a:pt x="11" y="74"/>
                      </a:cubicBezTo>
                      <a:cubicBezTo>
                        <a:pt x="10" y="71"/>
                        <a:pt x="10" y="68"/>
                        <a:pt x="10" y="67"/>
                      </a:cubicBezTo>
                      <a:cubicBezTo>
                        <a:pt x="10" y="65"/>
                        <a:pt x="10" y="64"/>
                        <a:pt x="10"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5"/>
              <p:cNvGrpSpPr/>
              <p:nvPr/>
            </p:nvGrpSpPr>
            <p:grpSpPr>
              <a:xfrm>
                <a:off x="5965166" y="3997038"/>
                <a:ext cx="939039" cy="963521"/>
                <a:chOff x="6925286" y="4218018"/>
                <a:chExt cx="939039" cy="963521"/>
              </a:xfrm>
            </p:grpSpPr>
            <p:sp>
              <p:nvSpPr>
                <p:cNvPr id="97" name="Freeform 24"/>
                <p:cNvSpPr>
                  <a:spLocks/>
                </p:cNvSpPr>
                <p:nvPr/>
              </p:nvSpPr>
              <p:spPr bwMode="auto">
                <a:xfrm rot="16200000">
                  <a:off x="6913045" y="4230259"/>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
                <p:cNvSpPr>
                  <a:spLocks/>
                </p:cNvSpPr>
                <p:nvPr/>
              </p:nvSpPr>
              <p:spPr bwMode="auto">
                <a:xfrm rot="16200000">
                  <a:off x="7126384"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48"/>
              <p:cNvGrpSpPr/>
              <p:nvPr/>
            </p:nvGrpSpPr>
            <p:grpSpPr>
              <a:xfrm>
                <a:off x="7273175" y="2690777"/>
                <a:ext cx="939039" cy="954777"/>
                <a:chOff x="8233295" y="2911757"/>
                <a:chExt cx="939039" cy="954777"/>
              </a:xfrm>
            </p:grpSpPr>
            <p:sp>
              <p:nvSpPr>
                <p:cNvPr id="95" name="Freeform 29"/>
                <p:cNvSpPr>
                  <a:spLocks/>
                </p:cNvSpPr>
                <p:nvPr/>
              </p:nvSpPr>
              <p:spPr bwMode="auto">
                <a:xfrm rot="16200000">
                  <a:off x="8225426" y="2919626"/>
                  <a:ext cx="954777" cy="939039"/>
                </a:xfrm>
                <a:custGeom>
                  <a:avLst/>
                  <a:gdLst>
                    <a:gd name="T0" fmla="*/ 102 w 231"/>
                    <a:gd name="T1" fmla="*/ 0 h 227"/>
                    <a:gd name="T2" fmla="*/ 35 w 231"/>
                    <a:gd name="T3" fmla="*/ 32 h 227"/>
                    <a:gd name="T4" fmla="*/ 2 w 231"/>
                    <a:gd name="T5" fmla="*/ 105 h 227"/>
                    <a:gd name="T6" fmla="*/ 2 w 231"/>
                    <a:gd name="T7" fmla="*/ 106 h 227"/>
                    <a:gd name="T8" fmla="*/ 35 w 231"/>
                    <a:gd name="T9" fmla="*/ 195 h 227"/>
                    <a:gd name="T10" fmla="*/ 104 w 231"/>
                    <a:gd name="T11" fmla="*/ 227 h 227"/>
                    <a:gd name="T12" fmla="*/ 108 w 231"/>
                    <a:gd name="T13" fmla="*/ 227 h 227"/>
                    <a:gd name="T14" fmla="*/ 108 w 231"/>
                    <a:gd name="T15" fmla="*/ 227 h 227"/>
                    <a:gd name="T16" fmla="*/ 111 w 231"/>
                    <a:gd name="T17" fmla="*/ 227 h 227"/>
                    <a:gd name="T18" fmla="*/ 196 w 231"/>
                    <a:gd name="T19" fmla="*/ 193 h 227"/>
                    <a:gd name="T20" fmla="*/ 230 w 231"/>
                    <a:gd name="T21" fmla="*/ 107 h 227"/>
                    <a:gd name="T22" fmla="*/ 197 w 231"/>
                    <a:gd name="T23" fmla="*/ 33 h 227"/>
                    <a:gd name="T24" fmla="*/ 116 w 231"/>
                    <a:gd name="T25" fmla="*/ 0 h 227"/>
                    <a:gd name="T26" fmla="*/ 108 w 231"/>
                    <a:gd name="T27" fmla="*/ 0 h 227"/>
                    <a:gd name="T28" fmla="*/ 102 w 231"/>
                    <a:gd name="T2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7">
                      <a:moveTo>
                        <a:pt x="102" y="0"/>
                      </a:moveTo>
                      <a:cubicBezTo>
                        <a:pt x="78" y="3"/>
                        <a:pt x="54" y="14"/>
                        <a:pt x="35" y="32"/>
                      </a:cubicBezTo>
                      <a:cubicBezTo>
                        <a:pt x="15" y="53"/>
                        <a:pt x="5" y="78"/>
                        <a:pt x="2" y="105"/>
                      </a:cubicBezTo>
                      <a:cubicBezTo>
                        <a:pt x="2" y="105"/>
                        <a:pt x="2" y="106"/>
                        <a:pt x="2" y="106"/>
                      </a:cubicBezTo>
                      <a:cubicBezTo>
                        <a:pt x="0" y="138"/>
                        <a:pt x="11" y="170"/>
                        <a:pt x="35" y="195"/>
                      </a:cubicBezTo>
                      <a:cubicBezTo>
                        <a:pt x="54" y="214"/>
                        <a:pt x="79" y="225"/>
                        <a:pt x="104" y="227"/>
                      </a:cubicBezTo>
                      <a:cubicBezTo>
                        <a:pt x="106" y="227"/>
                        <a:pt x="108" y="227"/>
                        <a:pt x="108" y="227"/>
                      </a:cubicBezTo>
                      <a:cubicBezTo>
                        <a:pt x="108" y="227"/>
                        <a:pt x="108" y="227"/>
                        <a:pt x="108" y="227"/>
                      </a:cubicBezTo>
                      <a:cubicBezTo>
                        <a:pt x="109" y="227"/>
                        <a:pt x="110" y="227"/>
                        <a:pt x="111" y="227"/>
                      </a:cubicBezTo>
                      <a:cubicBezTo>
                        <a:pt x="143" y="227"/>
                        <a:pt x="173" y="217"/>
                        <a:pt x="196" y="193"/>
                      </a:cubicBezTo>
                      <a:cubicBezTo>
                        <a:pt x="220" y="170"/>
                        <a:pt x="231" y="138"/>
                        <a:pt x="230" y="107"/>
                      </a:cubicBezTo>
                      <a:cubicBezTo>
                        <a:pt x="228" y="80"/>
                        <a:pt x="217" y="54"/>
                        <a:pt x="197" y="33"/>
                      </a:cubicBezTo>
                      <a:cubicBezTo>
                        <a:pt x="174" y="11"/>
                        <a:pt x="145" y="0"/>
                        <a:pt x="116" y="0"/>
                      </a:cubicBezTo>
                      <a:cubicBezTo>
                        <a:pt x="113" y="0"/>
                        <a:pt x="111" y="0"/>
                        <a:pt x="108" y="0"/>
                      </a:cubicBezTo>
                      <a:cubicBezTo>
                        <a:pt x="107" y="0"/>
                        <a:pt x="105" y="0"/>
                        <a:pt x="102"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7"/>
                <p:cNvSpPr>
                  <a:spLocks/>
                </p:cNvSpPr>
                <p:nvPr/>
              </p:nvSpPr>
              <p:spPr bwMode="auto">
                <a:xfrm rot="16200000">
                  <a:off x="8395922"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51"/>
              <p:cNvGrpSpPr/>
              <p:nvPr/>
            </p:nvGrpSpPr>
            <p:grpSpPr>
              <a:xfrm>
                <a:off x="8577126" y="3997037"/>
                <a:ext cx="939039" cy="963521"/>
                <a:chOff x="9537246" y="4218017"/>
                <a:chExt cx="939039" cy="963521"/>
              </a:xfrm>
            </p:grpSpPr>
            <p:sp>
              <p:nvSpPr>
                <p:cNvPr id="93" name="Freeform 24"/>
                <p:cNvSpPr>
                  <a:spLocks/>
                </p:cNvSpPr>
                <p:nvPr/>
              </p:nvSpPr>
              <p:spPr bwMode="auto">
                <a:xfrm rot="16200000">
                  <a:off x="9525005" y="4230258"/>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38"/>
                <p:cNvSpPr>
                  <a:spLocks/>
                </p:cNvSpPr>
                <p:nvPr/>
              </p:nvSpPr>
              <p:spPr bwMode="auto">
                <a:xfrm rot="16200000">
                  <a:off x="9759013"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Oval 39"/>
              <p:cNvSpPr>
                <a:spLocks noChangeArrowheads="1"/>
              </p:cNvSpPr>
              <p:nvPr/>
            </p:nvSpPr>
            <p:spPr bwMode="auto">
              <a:xfrm rot="16200000">
                <a:off x="2230736" y="4076890"/>
                <a:ext cx="594818" cy="59249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41"/>
              <p:cNvSpPr>
                <a:spLocks noChangeArrowheads="1"/>
              </p:cNvSpPr>
              <p:nvPr/>
            </p:nvSpPr>
            <p:spPr bwMode="auto">
              <a:xfrm rot="16200000">
                <a:off x="4832764" y="4076890"/>
                <a:ext cx="594818" cy="5924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43"/>
              <p:cNvSpPr>
                <a:spLocks noChangeArrowheads="1"/>
              </p:cNvSpPr>
              <p:nvPr/>
            </p:nvSpPr>
            <p:spPr bwMode="auto">
              <a:xfrm rot="16200000">
                <a:off x="7445285" y="4075728"/>
                <a:ext cx="594818" cy="59481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45"/>
              <p:cNvSpPr>
                <a:spLocks noChangeArrowheads="1"/>
              </p:cNvSpPr>
              <p:nvPr/>
            </p:nvSpPr>
            <p:spPr bwMode="auto">
              <a:xfrm rot="16200000">
                <a:off x="3531164" y="2951627"/>
                <a:ext cx="592495" cy="59481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47"/>
              <p:cNvSpPr>
                <a:spLocks noChangeArrowheads="1"/>
              </p:cNvSpPr>
              <p:nvPr/>
            </p:nvSpPr>
            <p:spPr bwMode="auto">
              <a:xfrm rot="16200000">
                <a:off x="6138439" y="2952787"/>
                <a:ext cx="592495" cy="59249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 name="Group 59"/>
              <p:cNvGrpSpPr/>
              <p:nvPr/>
            </p:nvGrpSpPr>
            <p:grpSpPr>
              <a:xfrm flipH="1">
                <a:off x="1685260" y="4727686"/>
                <a:ext cx="1684387" cy="650590"/>
                <a:chOff x="7506044" y="4522280"/>
                <a:chExt cx="1684387" cy="650590"/>
              </a:xfrm>
            </p:grpSpPr>
            <p:sp>
              <p:nvSpPr>
                <p:cNvPr id="91" name="TextBox 60"/>
                <p:cNvSpPr txBox="1"/>
                <p:nvPr/>
              </p:nvSpPr>
              <p:spPr>
                <a:xfrm>
                  <a:off x="7506044" y="4877533"/>
                  <a:ext cx="1684387" cy="295337"/>
                </a:xfrm>
                <a:prstGeom prst="rect">
                  <a:avLst/>
                </a:prstGeom>
                <a:noFill/>
              </p:spPr>
              <p:txBody>
                <a:bodyPr wrap="square" rtlCol="0">
                  <a:spAutoFit/>
                </a:bodyPr>
                <a:lstStyle/>
                <a:p>
                  <a:pPr algn="ctr">
                    <a:lnSpc>
                      <a:spcPct val="120000"/>
                    </a:lnSpc>
                  </a:pPr>
                  <a:endParaRPr lang="en-US" sz="1200" dirty="0">
                    <a:solidFill>
                      <a:schemeClr val="bg1">
                        <a:lumMod val="65000"/>
                      </a:schemeClr>
                    </a:solidFill>
                  </a:endParaRPr>
                </a:p>
              </p:txBody>
            </p:sp>
            <p:sp>
              <p:nvSpPr>
                <p:cNvPr id="92" name="TextBox 61"/>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4" name="Group 62"/>
              <p:cNvGrpSpPr/>
              <p:nvPr/>
            </p:nvGrpSpPr>
            <p:grpSpPr>
              <a:xfrm flipH="1">
                <a:off x="4280778" y="4727686"/>
                <a:ext cx="1684387" cy="673363"/>
                <a:chOff x="7514840" y="4522280"/>
                <a:chExt cx="1684387" cy="673363"/>
              </a:xfrm>
            </p:grpSpPr>
            <p:sp>
              <p:nvSpPr>
                <p:cNvPr id="89" name="TextBox 63"/>
                <p:cNvSpPr txBox="1"/>
                <p:nvPr/>
              </p:nvSpPr>
              <p:spPr>
                <a:xfrm>
                  <a:off x="7514840" y="4586594"/>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ELLE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90"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5" name="Group 65"/>
              <p:cNvGrpSpPr/>
              <p:nvPr/>
            </p:nvGrpSpPr>
            <p:grpSpPr>
              <a:xfrm flipH="1">
                <a:off x="6913415" y="4727687"/>
                <a:ext cx="1684387" cy="612684"/>
                <a:chOff x="7495886" y="4522280"/>
                <a:chExt cx="1684387" cy="612684"/>
              </a:xfrm>
            </p:grpSpPr>
            <p:sp>
              <p:nvSpPr>
                <p:cNvPr id="87" name="TextBox 66"/>
                <p:cNvSpPr txBox="1"/>
                <p:nvPr/>
              </p:nvSpPr>
              <p:spPr>
                <a:xfrm>
                  <a:off x="7495886" y="4812292"/>
                  <a:ext cx="1684387" cy="322672"/>
                </a:xfrm>
                <a:prstGeom prst="rect">
                  <a:avLst/>
                </a:prstGeom>
                <a:noFill/>
              </p:spPr>
              <p:txBody>
                <a:bodyPr wrap="square" rtlCol="0">
                  <a:spAutoFit/>
                </a:bodyPr>
                <a:lstStyle/>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8" name="TextBox 67"/>
                <p:cNvSpPr txBox="1"/>
                <p:nvPr/>
              </p:nvSpPr>
              <p:spPr>
                <a:xfrm>
                  <a:off x="7924427" y="4522280"/>
                  <a:ext cx="847615" cy="352874"/>
                </a:xfrm>
                <a:prstGeom prst="rect">
                  <a:avLst/>
                </a:prstGeom>
                <a:noFill/>
              </p:spPr>
              <p:txBody>
                <a:bodyPr wrap="none" lIns="91422" tIns="45711" rIns="91422" bIns="45711" rtlCol="0">
                  <a:spAutoFit/>
                </a:bodyPr>
                <a:lstStyle/>
                <a:p>
                  <a:pPr algn="ctr">
                    <a:lnSpc>
                      <a:spcPct val="120000"/>
                    </a:lnSpc>
                  </a:pPr>
                  <a:r>
                    <a:rPr lang="zh-TW" altLang="en-US" sz="1200" b="1" dirty="0">
                      <a:solidFill>
                        <a:schemeClr val="tx1"/>
                      </a:solidFill>
                      <a:latin typeface="Broadway" panose="04040905080B02020502" pitchFamily="82" charset="0"/>
                      <a:cs typeface="Lato Regular"/>
                    </a:rPr>
                    <a:t>痞客邦</a:t>
                  </a:r>
                  <a:endParaRPr lang="id-ID" sz="1200" b="1" dirty="0">
                    <a:solidFill>
                      <a:schemeClr val="tx1"/>
                    </a:solidFill>
                    <a:latin typeface="Broadway" panose="04040905080B02020502" pitchFamily="82" charset="0"/>
                    <a:cs typeface="Lato Regular"/>
                  </a:endParaRPr>
                </a:p>
              </p:txBody>
            </p:sp>
          </p:grpSp>
          <p:grpSp>
            <p:nvGrpSpPr>
              <p:cNvPr id="36" name="Group 68"/>
              <p:cNvGrpSpPr/>
              <p:nvPr/>
            </p:nvGrpSpPr>
            <p:grpSpPr>
              <a:xfrm flipH="1">
                <a:off x="5630562" y="2202340"/>
                <a:ext cx="1684387" cy="707549"/>
                <a:chOff x="7428260" y="4522280"/>
                <a:chExt cx="1684387" cy="707549"/>
              </a:xfrm>
            </p:grpSpPr>
            <p:sp>
              <p:nvSpPr>
                <p:cNvPr id="85" name="TextBox 69"/>
                <p:cNvSpPr txBox="1"/>
                <p:nvPr/>
              </p:nvSpPr>
              <p:spPr>
                <a:xfrm>
                  <a:off x="7428260" y="4620781"/>
                  <a:ext cx="1684387" cy="609048"/>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Marie Claire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6" name="TextBox 70"/>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37" name="Oval 45"/>
              <p:cNvSpPr>
                <a:spLocks noChangeArrowheads="1"/>
              </p:cNvSpPr>
              <p:nvPr/>
            </p:nvSpPr>
            <p:spPr bwMode="auto">
              <a:xfrm rot="16200000">
                <a:off x="930615" y="2951627"/>
                <a:ext cx="592495" cy="5948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47"/>
              <p:cNvSpPr>
                <a:spLocks noChangeArrowheads="1"/>
              </p:cNvSpPr>
              <p:nvPr/>
            </p:nvSpPr>
            <p:spPr bwMode="auto">
              <a:xfrm rot="16200000">
                <a:off x="8750398" y="2952787"/>
                <a:ext cx="592495" cy="59249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79"/>
              <p:cNvGrpSpPr/>
              <p:nvPr/>
            </p:nvGrpSpPr>
            <p:grpSpPr>
              <a:xfrm flipH="1">
                <a:off x="8116038" y="1796939"/>
                <a:ext cx="1878074" cy="1123425"/>
                <a:chOff x="7395094" y="4549067"/>
                <a:chExt cx="1878074" cy="1123425"/>
              </a:xfrm>
            </p:grpSpPr>
            <p:sp>
              <p:nvSpPr>
                <p:cNvPr id="83" name="TextBox 80"/>
                <p:cNvSpPr txBox="1"/>
                <p:nvPr/>
              </p:nvSpPr>
              <p:spPr>
                <a:xfrm>
                  <a:off x="7395094" y="5063444"/>
                  <a:ext cx="1878074" cy="609048"/>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Fashion Guide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2000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4" name="TextBox 81"/>
                <p:cNvSpPr txBox="1"/>
                <p:nvPr/>
              </p:nvSpPr>
              <p:spPr>
                <a:xfrm>
                  <a:off x="8282320" y="4549067"/>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0" name="AutoShape 114"/>
              <p:cNvSpPr>
                <a:spLocks noChangeAspect="1"/>
              </p:cNvSpPr>
              <p:nvPr/>
            </p:nvSpPr>
            <p:spPr bwMode="auto">
              <a:xfrm>
                <a:off x="1057359" y="3078739"/>
                <a:ext cx="339007" cy="3405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98">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1" name="AutoShape 82"/>
              <p:cNvSpPr>
                <a:spLocks noChangeAspect="1"/>
              </p:cNvSpPr>
              <p:nvPr/>
            </p:nvSpPr>
            <p:spPr bwMode="auto">
              <a:xfrm>
                <a:off x="6311113" y="3125429"/>
                <a:ext cx="247146" cy="247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noChangeAspect="1"/>
              </p:cNvSpPr>
              <p:nvPr/>
            </p:nvSpPr>
            <p:spPr bwMode="auto">
              <a:xfrm>
                <a:off x="2384278" y="4230879"/>
                <a:ext cx="287735" cy="284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3" name="Freeform 16"/>
              <p:cNvSpPr>
                <a:spLocks noChangeAspect="1" noChangeArrowheads="1"/>
              </p:cNvSpPr>
              <p:nvPr/>
            </p:nvSpPr>
            <p:spPr bwMode="auto">
              <a:xfrm>
                <a:off x="3722148" y="3097744"/>
                <a:ext cx="210527" cy="33071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SimSun" charset="0"/>
                </a:endParaRPr>
              </a:p>
            </p:txBody>
          </p:sp>
          <p:sp>
            <p:nvSpPr>
              <p:cNvPr id="44" name="AutoShape 123"/>
              <p:cNvSpPr>
                <a:spLocks noChangeAspect="1"/>
              </p:cNvSpPr>
              <p:nvPr/>
            </p:nvSpPr>
            <p:spPr bwMode="auto">
              <a:xfrm>
                <a:off x="8909144" y="3097744"/>
                <a:ext cx="275002" cy="302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5" name="Freeform 526"/>
              <p:cNvSpPr>
                <a:spLocks noChangeAspect="1" noChangeArrowheads="1"/>
              </p:cNvSpPr>
              <p:nvPr/>
            </p:nvSpPr>
            <p:spPr bwMode="auto">
              <a:xfrm>
                <a:off x="7606487" y="4196564"/>
                <a:ext cx="272414" cy="35314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nvGrpSpPr>
              <p:cNvPr id="46" name="Group 4688"/>
              <p:cNvGrpSpPr>
                <a:grpSpLocks noChangeAspect="1"/>
              </p:cNvGrpSpPr>
              <p:nvPr/>
            </p:nvGrpSpPr>
            <p:grpSpPr bwMode="auto">
              <a:xfrm>
                <a:off x="4972468" y="4195691"/>
                <a:ext cx="345489" cy="328372"/>
                <a:chOff x="1835150" y="2800349"/>
                <a:chExt cx="382588" cy="363538"/>
              </a:xfrm>
              <a:solidFill>
                <a:schemeClr val="bg1"/>
              </a:solidFill>
            </p:grpSpPr>
            <p:sp>
              <p:nvSpPr>
                <p:cNvPr id="79"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0"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1"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2"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grpSp>
          <p:pic>
            <p:nvPicPr>
              <p:cNvPr id="47" name="圖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23" y="3922028"/>
                <a:ext cx="1071280" cy="896378"/>
              </a:xfrm>
              <a:prstGeom prst="rect">
                <a:avLst/>
              </a:prstGeom>
            </p:spPr>
          </p:pic>
          <p:grpSp>
            <p:nvGrpSpPr>
              <p:cNvPr id="48" name="群組 47"/>
              <p:cNvGrpSpPr/>
              <p:nvPr/>
            </p:nvGrpSpPr>
            <p:grpSpPr>
              <a:xfrm>
                <a:off x="384668" y="2220690"/>
                <a:ext cx="1684387" cy="1324592"/>
                <a:chOff x="1352450" y="2435126"/>
                <a:chExt cx="1684387" cy="1324592"/>
              </a:xfrm>
            </p:grpSpPr>
            <p:grpSp>
              <p:nvGrpSpPr>
                <p:cNvPr id="75" name="Group 76"/>
                <p:cNvGrpSpPr/>
                <p:nvPr/>
              </p:nvGrpSpPr>
              <p:grpSpPr>
                <a:xfrm flipH="1">
                  <a:off x="1352450" y="2435126"/>
                  <a:ext cx="1684387" cy="684548"/>
                  <a:chOff x="7498445" y="4476022"/>
                  <a:chExt cx="1684387" cy="684548"/>
                </a:xfrm>
              </p:grpSpPr>
              <p:sp>
                <p:nvSpPr>
                  <p:cNvPr id="77" name="TextBox 77"/>
                  <p:cNvSpPr txBox="1"/>
                  <p:nvPr/>
                </p:nvSpPr>
                <p:spPr>
                  <a:xfrm>
                    <a:off x="7498445" y="4551521"/>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PPT</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4500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78" name="TextBox 78"/>
                  <p:cNvSpPr txBox="1"/>
                  <p:nvPr/>
                </p:nvSpPr>
                <p:spPr>
                  <a:xfrm>
                    <a:off x="8300239" y="4476022"/>
                    <a:ext cx="184694" cy="338536"/>
                  </a:xfrm>
                  <a:prstGeom prst="rect">
                    <a:avLst/>
                  </a:prstGeom>
                  <a:noFill/>
                </p:spPr>
                <p:txBody>
                  <a:bodyPr wrap="none" lIns="91422" tIns="45711" rIns="91422" bIns="45711" rtlCol="0">
                    <a:spAutoFit/>
                  </a:bodyPr>
                  <a:lstStyle/>
                  <a:p>
                    <a:pPr lvl="0">
                      <a:spcBef>
                        <a:spcPts val="0"/>
                      </a:spcBef>
                      <a:buClr>
                        <a:srgbClr val="000000"/>
                      </a:buClr>
                      <a:buSzTx/>
                    </a:pPr>
                    <a:endParaRPr lang="en-US" altLang="zh-TW" sz="1600" b="1" spc="300" dirty="0">
                      <a:solidFill>
                        <a:srgbClr val="000000"/>
                      </a:solidFill>
                      <a:latin typeface="Bahnschrift SemiCondensed" panose="020B0502040204020203" pitchFamily="34" charset="0"/>
                      <a:cs typeface="Arial"/>
                      <a:sym typeface="Arial"/>
                    </a:endParaRPr>
                  </a:p>
                </p:txBody>
              </p:sp>
            </p:grpSp>
            <p:pic>
              <p:nvPicPr>
                <p:cNvPr id="76" name="圖片 7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945" y="3150188"/>
                  <a:ext cx="609530" cy="6095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9" name="群組 48"/>
              <p:cNvGrpSpPr/>
              <p:nvPr/>
            </p:nvGrpSpPr>
            <p:grpSpPr>
              <a:xfrm>
                <a:off x="1625670" y="3330353"/>
                <a:ext cx="1684387" cy="2048924"/>
                <a:chOff x="3935632" y="2435126"/>
                <a:chExt cx="1684387" cy="2048924"/>
              </a:xfrm>
            </p:grpSpPr>
            <p:grpSp>
              <p:nvGrpSpPr>
                <p:cNvPr id="71" name="Group 71"/>
                <p:cNvGrpSpPr/>
                <p:nvPr/>
              </p:nvGrpSpPr>
              <p:grpSpPr>
                <a:xfrm flipH="1">
                  <a:off x="3935632" y="2435126"/>
                  <a:ext cx="1684387" cy="2048924"/>
                  <a:chOff x="7523285" y="4500135"/>
                  <a:chExt cx="1684387" cy="2048924"/>
                </a:xfrm>
              </p:grpSpPr>
              <p:sp>
                <p:nvSpPr>
                  <p:cNvPr id="73" name="TextBox 72"/>
                  <p:cNvSpPr txBox="1"/>
                  <p:nvPr/>
                </p:nvSpPr>
                <p:spPr>
                  <a:xfrm>
                    <a:off x="7523285" y="5940011"/>
                    <a:ext cx="1684387" cy="609048"/>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Instagram</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10000</a:t>
                    </a:r>
                    <a:r>
                      <a:rPr lang="zh-TW" altLang="en-US" sz="1050" dirty="0">
                        <a:solidFill>
                          <a:schemeClr val="tx1"/>
                        </a:solidFill>
                        <a:latin typeface="Broadway" panose="04040905080B02020502" pitchFamily="82" charset="0"/>
                      </a:rPr>
                      <a:t>張照片</a:t>
                    </a:r>
                    <a:endParaRPr lang="en-US" sz="1050" dirty="0">
                      <a:solidFill>
                        <a:schemeClr val="tx1"/>
                      </a:solidFill>
                      <a:latin typeface="Broadway" panose="04040905080B02020502" pitchFamily="82" charset="0"/>
                    </a:endParaRPr>
                  </a:p>
                </p:txBody>
              </p:sp>
              <p:sp>
                <p:nvSpPr>
                  <p:cNvPr id="74" name="TextBox 73"/>
                  <p:cNvSpPr txBox="1"/>
                  <p:nvPr/>
                </p:nvSpPr>
                <p:spPr>
                  <a:xfrm>
                    <a:off x="8351287" y="4500135"/>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pic>
              <p:nvPicPr>
                <p:cNvPr id="72" name="圖片 7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54051" y="3110347"/>
                  <a:ext cx="1069340" cy="780618"/>
                </a:xfrm>
                <a:prstGeom prst="rect">
                  <a:avLst/>
                </a:prstGeom>
              </p:spPr>
            </p:pic>
          </p:grpSp>
          <p:pic>
            <p:nvPicPr>
              <p:cNvPr id="51" name="圖片 5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47917" y="2844826"/>
                <a:ext cx="1064705" cy="733125"/>
              </a:xfrm>
              <a:prstGeom prst="rect">
                <a:avLst/>
              </a:prstGeom>
            </p:spPr>
          </p:pic>
          <p:pic>
            <p:nvPicPr>
              <p:cNvPr id="52" name="圖片 5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6456" y="4052239"/>
                <a:ext cx="618307" cy="618307"/>
              </a:xfrm>
              <a:prstGeom prst="ellipse">
                <a:avLst/>
              </a:prstGeom>
              <a:ln w="31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4" name="Group 62"/>
              <p:cNvGrpSpPr/>
              <p:nvPr/>
            </p:nvGrpSpPr>
            <p:grpSpPr>
              <a:xfrm flipH="1">
                <a:off x="2985217" y="2273914"/>
                <a:ext cx="1684387" cy="635264"/>
                <a:chOff x="7514840" y="4522280"/>
                <a:chExt cx="1684387" cy="635264"/>
              </a:xfrm>
            </p:grpSpPr>
            <p:sp>
              <p:nvSpPr>
                <p:cNvPr id="69" name="TextBox 63"/>
                <p:cNvSpPr txBox="1"/>
                <p:nvPr/>
              </p:nvSpPr>
              <p:spPr>
                <a:xfrm>
                  <a:off x="7514840" y="4548495"/>
                  <a:ext cx="1684387" cy="609049"/>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cs typeface="Lato Regular"/>
                    </a:rPr>
                    <a:t>VOGUE</a:t>
                  </a:r>
                  <a:endParaRPr lang="id-ID" altLang="zh-TW" sz="1200" b="1" dirty="0">
                    <a:solidFill>
                      <a:schemeClr val="tx1"/>
                    </a:solidFill>
                    <a:latin typeface="Broadway" panose="04040905080B02020502" pitchFamily="82" charset="0"/>
                    <a:cs typeface="Lato Regular"/>
                  </a:endParaRP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3300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70"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55" name="群組 54"/>
              <p:cNvGrpSpPr/>
              <p:nvPr/>
            </p:nvGrpSpPr>
            <p:grpSpPr>
              <a:xfrm>
                <a:off x="8581183" y="2688242"/>
                <a:ext cx="2243819" cy="2262785"/>
                <a:chOff x="1868115" y="3064157"/>
                <a:chExt cx="2243819" cy="2262785"/>
              </a:xfrm>
            </p:grpSpPr>
            <p:grpSp>
              <p:nvGrpSpPr>
                <p:cNvPr id="59" name="Group 9"/>
                <p:cNvGrpSpPr/>
                <p:nvPr/>
              </p:nvGrpSpPr>
              <p:grpSpPr>
                <a:xfrm>
                  <a:off x="1868115" y="3597504"/>
                  <a:ext cx="1734953" cy="1715449"/>
                  <a:chOff x="1715715" y="3445104"/>
                  <a:chExt cx="1734953" cy="1715449"/>
                </a:xfrm>
              </p:grpSpPr>
              <p:sp>
                <p:nvSpPr>
                  <p:cNvPr id="66"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0" name="Group 33"/>
                <p:cNvGrpSpPr/>
                <p:nvPr/>
              </p:nvGrpSpPr>
              <p:grpSpPr>
                <a:xfrm>
                  <a:off x="1868115" y="4366919"/>
                  <a:ext cx="942536" cy="960023"/>
                  <a:chOff x="1715715" y="4214519"/>
                  <a:chExt cx="942536" cy="960023"/>
                </a:xfrm>
              </p:grpSpPr>
              <p:sp>
                <p:nvSpPr>
                  <p:cNvPr id="64"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6"/>
                <p:cNvGrpSpPr/>
                <p:nvPr/>
              </p:nvGrpSpPr>
              <p:grpSpPr>
                <a:xfrm>
                  <a:off x="3169398" y="3064157"/>
                  <a:ext cx="942536" cy="954777"/>
                  <a:chOff x="3016998" y="2911757"/>
                  <a:chExt cx="942536" cy="954777"/>
                </a:xfrm>
              </p:grpSpPr>
              <p:sp>
                <p:nvSpPr>
                  <p:cNvPr id="62"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56" name="圖片 55"/>
              <p:cNvPicPr>
                <a:picLocks noChangeAspect="1"/>
              </p:cNvPicPr>
              <p:nvPr/>
            </p:nvPicPr>
            <p:blipFill rotWithShape="1">
              <a:blip r:embed="rId8">
                <a:extLst>
                  <a:ext uri="{28A0092B-C50C-407E-A947-70E740481C1C}">
                    <a14:useLocalDpi xmlns:a14="http://schemas.microsoft.com/office/drawing/2010/main" val="0"/>
                  </a:ext>
                </a:extLst>
              </a:blip>
              <a:srcRect l="1121" r="1121"/>
              <a:stretch/>
            </p:blipFill>
            <p:spPr>
              <a:xfrm>
                <a:off x="3476609" y="2912090"/>
                <a:ext cx="709036" cy="673887"/>
              </a:xfrm>
              <a:prstGeom prst="ellipse">
                <a:avLst/>
              </a:prstGeom>
            </p:spPr>
          </p:pic>
          <p:sp>
            <p:nvSpPr>
              <p:cNvPr id="57" name="TextBox 66"/>
              <p:cNvSpPr txBox="1"/>
              <p:nvPr/>
            </p:nvSpPr>
            <p:spPr>
              <a:xfrm flipH="1">
                <a:off x="9510762" y="5040416"/>
                <a:ext cx="1684387" cy="322751"/>
              </a:xfrm>
              <a:prstGeom prst="rect">
                <a:avLst/>
              </a:prstGeom>
              <a:noFill/>
            </p:spPr>
            <p:txBody>
              <a:bodyPr wrap="square" rtlCol="0">
                <a:spAutoFit/>
              </a:bodyPr>
              <a:lstStyle/>
              <a:p>
                <a:pPr algn="ctr">
                  <a:lnSpc>
                    <a:spcPct val="120000"/>
                  </a:lnSpc>
                </a:pPr>
                <a:endParaRPr lang="en-US" sz="1050" dirty="0">
                  <a:solidFill>
                    <a:schemeClr val="tx1"/>
                  </a:solidFill>
                  <a:latin typeface="Broadway" panose="04040905080B02020502" pitchFamily="82" charset="0"/>
                </a:endParaRPr>
              </a:p>
            </p:txBody>
          </p:sp>
          <p:sp>
            <p:nvSpPr>
              <p:cNvPr id="58" name="TextBox 67"/>
              <p:cNvSpPr txBox="1"/>
              <p:nvPr/>
            </p:nvSpPr>
            <p:spPr>
              <a:xfrm flipH="1">
                <a:off x="10221690" y="4750405"/>
                <a:ext cx="242226" cy="353027"/>
              </a:xfrm>
              <a:prstGeom prst="rect">
                <a:avLst/>
              </a:prstGeom>
              <a:noFill/>
            </p:spPr>
            <p:txBody>
              <a:bodyPr wrap="none" lIns="91422" tIns="45711" rIns="91422" bIns="45711" rtlCol="0">
                <a:spAutoFit/>
              </a:bodyPr>
              <a:lstStyle/>
              <a:p>
                <a:pPr algn="ctr">
                  <a:lnSpc>
                    <a:spcPct val="120000"/>
                  </a:lnSpc>
                </a:pPr>
                <a:endParaRPr lang="id-ID" sz="1200" b="1" dirty="0">
                  <a:solidFill>
                    <a:schemeClr val="tx1"/>
                  </a:solidFill>
                  <a:latin typeface="Broadway" panose="04040905080B02020502" pitchFamily="82" charset="0"/>
                  <a:cs typeface="Lato Regular"/>
                </a:endParaRPr>
              </a:p>
            </p:txBody>
          </p:sp>
        </p:grpSp>
        <p:pic>
          <p:nvPicPr>
            <p:cNvPr id="9" name="圖片 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87734" y="1953364"/>
              <a:ext cx="555080" cy="555080"/>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2551566" y="385593"/>
            <a:ext cx="5275500" cy="641100"/>
          </a:xfrm>
          <a:prstGeom prst="rect">
            <a:avLst/>
          </a:prstGeom>
        </p:spPr>
        <p:txBody>
          <a:bodyPr spcFirstLastPara="1" wrap="square" lIns="91425" tIns="91425" rIns="91425" bIns="91425" anchor="b" anchorCtr="0">
            <a:noAutofit/>
          </a:bodyPr>
          <a:lstStyle/>
          <a:p>
            <a:pPr lvl="0"/>
            <a:r>
              <a:rPr lang="zh-TW" altLang="en-US" sz="3200" dirty="0">
                <a:latin typeface="微軟正黑體" panose="020B0604030504040204" pitchFamily="34" charset="-120"/>
                <a:ea typeface="微軟正黑體" panose="020B0604030504040204" pitchFamily="34" charset="-120"/>
              </a:rPr>
              <a:t>資料蒐集問題</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動態網頁爬蟲</a:t>
            </a:r>
            <a:endParaRPr sz="3200" dirty="0">
              <a:latin typeface="微軟正黑體" panose="020B0604030504040204" pitchFamily="34" charset="-120"/>
              <a:ea typeface="微軟正黑體" panose="020B0604030504040204" pitchFamily="34" charset="-120"/>
            </a:endParaRPr>
          </a:p>
        </p:txBody>
      </p:sp>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4" name="文字方塊 3"/>
          <p:cNvSpPr txBox="1"/>
          <p:nvPr/>
        </p:nvSpPr>
        <p:spPr>
          <a:xfrm>
            <a:off x="2551564" y="1026693"/>
            <a:ext cx="2829581" cy="338554"/>
          </a:xfrm>
          <a:prstGeom prst="rect">
            <a:avLst/>
          </a:prstGeom>
          <a:noFill/>
        </p:spPr>
        <p:txBody>
          <a:bodyPr wrap="square" rtlCol="0">
            <a:spAutoFit/>
          </a:bodyPr>
          <a:lstStyle/>
          <a:p>
            <a:r>
              <a:rPr lang="zh-TW" altLang="en-US" sz="1600" b="1" dirty="0">
                <a:solidFill>
                  <a:srgbClr val="617A86"/>
                </a:solidFill>
                <a:latin typeface="微軟正黑體" panose="020B0604030504040204" pitchFamily="34" charset="-120"/>
                <a:ea typeface="微軟正黑體" panose="020B0604030504040204" pitchFamily="34" charset="-120"/>
                <a:cs typeface="Nixie One"/>
              </a:rPr>
              <a:t>使用</a:t>
            </a:r>
            <a:r>
              <a:rPr lang="en-US" altLang="zh-TW" sz="1600" b="1" dirty="0">
                <a:solidFill>
                  <a:srgbClr val="617A86"/>
                </a:solidFill>
                <a:latin typeface="微軟正黑體" panose="020B0604030504040204" pitchFamily="34" charset="-120"/>
                <a:ea typeface="微軟正黑體" panose="020B0604030504040204" pitchFamily="34" charset="-120"/>
                <a:cs typeface="Nixie One"/>
                <a:sym typeface="Nixie One"/>
              </a:rPr>
              <a:t>Selenium</a:t>
            </a:r>
            <a:r>
              <a:rPr lang="zh-TW" altLang="en-US" sz="1600" b="1" dirty="0">
                <a:solidFill>
                  <a:srgbClr val="617A86"/>
                </a:solidFill>
                <a:latin typeface="微軟正黑體" panose="020B0604030504040204" pitchFamily="34" charset="-120"/>
                <a:ea typeface="微軟正黑體" panose="020B0604030504040204" pitchFamily="34" charset="-120"/>
                <a:cs typeface="Nixie One"/>
              </a:rPr>
              <a:t>套件抓取資料</a:t>
            </a:r>
            <a:endParaRPr lang="en-US" altLang="zh-TW" sz="1600" b="1" dirty="0">
              <a:solidFill>
                <a:srgbClr val="617A86"/>
              </a:solidFill>
              <a:latin typeface="微軟正黑體" panose="020B0604030504040204" pitchFamily="34" charset="-120"/>
              <a:ea typeface="微軟正黑體" panose="020B0604030504040204" pitchFamily="34" charset="-120"/>
              <a:cs typeface="Nixie One"/>
            </a:endParaRPr>
          </a:p>
        </p:txBody>
      </p:sp>
      <p:grpSp>
        <p:nvGrpSpPr>
          <p:cNvPr id="7" name="群組 6"/>
          <p:cNvGrpSpPr/>
          <p:nvPr/>
        </p:nvGrpSpPr>
        <p:grpSpPr>
          <a:xfrm>
            <a:off x="2728994" y="2282202"/>
            <a:ext cx="2923762" cy="307777"/>
            <a:chOff x="4426226" y="1026693"/>
            <a:chExt cx="2923762" cy="307777"/>
          </a:xfrm>
        </p:grpSpPr>
        <p:sp>
          <p:nvSpPr>
            <p:cNvPr id="5" name="向右箭號 4"/>
            <p:cNvSpPr/>
            <p:nvPr/>
          </p:nvSpPr>
          <p:spPr>
            <a:xfrm>
              <a:off x="4426226" y="1115993"/>
              <a:ext cx="357808" cy="1599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896679" y="1026693"/>
              <a:ext cx="2453309" cy="307777"/>
            </a:xfrm>
            <a:prstGeom prst="rect">
              <a:avLst/>
            </a:prstGeom>
            <a:noFill/>
          </p:spPr>
          <p:txBody>
            <a:bodyPr wrap="square" rtlCol="0">
              <a:spAutoFit/>
            </a:bodyPr>
            <a:lstStyle/>
            <a:p>
              <a:r>
                <a:rPr lang="zh-TW" altLang="en-US" b="1" dirty="0">
                  <a:solidFill>
                    <a:schemeClr val="accent4">
                      <a:lumMod val="75000"/>
                    </a:schemeClr>
                  </a:solidFill>
                </a:rPr>
                <a:t>沒有下一頁標籤可以定位</a:t>
              </a:r>
            </a:p>
          </p:txBody>
        </p:sp>
      </p:grpSp>
      <p:grpSp>
        <p:nvGrpSpPr>
          <p:cNvPr id="15" name="群組 14"/>
          <p:cNvGrpSpPr/>
          <p:nvPr/>
        </p:nvGrpSpPr>
        <p:grpSpPr>
          <a:xfrm>
            <a:off x="2728994" y="1357616"/>
            <a:ext cx="2923762" cy="307777"/>
            <a:chOff x="4426226" y="1026693"/>
            <a:chExt cx="2923762" cy="307777"/>
          </a:xfrm>
        </p:grpSpPr>
        <p:sp>
          <p:nvSpPr>
            <p:cNvPr id="16" name="向右箭號 15"/>
            <p:cNvSpPr/>
            <p:nvPr/>
          </p:nvSpPr>
          <p:spPr>
            <a:xfrm>
              <a:off x="4426226" y="1115993"/>
              <a:ext cx="357808" cy="1599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7" name="文字方塊 16"/>
            <p:cNvSpPr txBox="1"/>
            <p:nvPr/>
          </p:nvSpPr>
          <p:spPr>
            <a:xfrm>
              <a:off x="4896679" y="1026693"/>
              <a:ext cx="2453309" cy="307777"/>
            </a:xfrm>
            <a:prstGeom prst="rect">
              <a:avLst/>
            </a:prstGeom>
            <a:noFill/>
          </p:spPr>
          <p:txBody>
            <a:bodyPr wrap="square" rtlCol="0">
              <a:spAutoFit/>
            </a:bodyPr>
            <a:lstStyle/>
            <a:p>
              <a:r>
                <a:rPr lang="zh-TW" altLang="en-US" b="1" dirty="0">
                  <a:solidFill>
                    <a:schemeClr val="accent4">
                      <a:lumMod val="75000"/>
                    </a:schemeClr>
                  </a:solidFill>
                </a:rPr>
                <a:t>被判斷為機器人</a:t>
              </a:r>
            </a:p>
          </p:txBody>
        </p:sp>
      </p:grpSp>
      <p:grpSp>
        <p:nvGrpSpPr>
          <p:cNvPr id="2" name="群組 1"/>
          <p:cNvGrpSpPr/>
          <p:nvPr/>
        </p:nvGrpSpPr>
        <p:grpSpPr>
          <a:xfrm>
            <a:off x="2728994" y="1655113"/>
            <a:ext cx="3027121" cy="612412"/>
            <a:chOff x="2728994" y="1655113"/>
            <a:chExt cx="3027121" cy="612412"/>
          </a:xfrm>
        </p:grpSpPr>
        <p:sp>
          <p:nvSpPr>
            <p:cNvPr id="18" name="Google Shape;519;p40"/>
            <p:cNvSpPr/>
            <p:nvPr/>
          </p:nvSpPr>
          <p:spPr>
            <a:xfrm flipV="1">
              <a:off x="2728994" y="1743284"/>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3192960" y="1655113"/>
              <a:ext cx="2563155" cy="612412"/>
            </a:xfrm>
            <a:prstGeom prst="rect">
              <a:avLst/>
            </a:prstGeom>
            <a:noFill/>
          </p:spPr>
          <p:txBody>
            <a:bodyPr wrap="square" rtlCol="0">
              <a:spAutoFit/>
            </a:bodyPr>
            <a:lstStyle/>
            <a:p>
              <a:pPr>
                <a:lnSpc>
                  <a:spcPct val="150000"/>
                </a:lnSpc>
              </a:pPr>
              <a:r>
                <a:rPr lang="zh-TW" altLang="en-US" sz="1200" dirty="0">
                  <a:solidFill>
                    <a:srgbClr val="FF0000"/>
                  </a:solidFill>
                  <a:latin typeface="微軟正黑體" panose="020B0604030504040204" pitchFamily="34" charset="-120"/>
                  <a:ea typeface="微軟正黑體" panose="020B0604030504040204" pitchFamily="34" charset="-120"/>
                </a:rPr>
                <a:t>使用</a:t>
              </a:r>
              <a:r>
                <a:rPr lang="en-US" altLang="zh-TW" sz="1200" b="1" dirty="0" err="1">
                  <a:solidFill>
                    <a:srgbClr val="FF0000"/>
                  </a:solidFill>
                  <a:latin typeface="微軟正黑體" panose="020B0604030504040204" pitchFamily="34" charset="-120"/>
                  <a:ea typeface="微軟正黑體" panose="020B0604030504040204" pitchFamily="34" charset="-120"/>
                </a:rPr>
                <a:t>time.sleep</a:t>
              </a:r>
              <a:r>
                <a:rPr lang="en-US" altLang="zh-TW" sz="1200" b="1" dirty="0">
                  <a:solidFill>
                    <a:srgbClr val="FF0000"/>
                  </a:solidFill>
                  <a:latin typeface="微軟正黑體" panose="020B0604030504040204" pitchFamily="34" charset="-120"/>
                  <a:ea typeface="微軟正黑體" panose="020B0604030504040204" pitchFamily="34" charset="-120"/>
                </a:rPr>
                <a:t>() </a:t>
              </a:r>
            </a:p>
            <a:p>
              <a:pPr>
                <a:lnSpc>
                  <a:spcPct val="150000"/>
                </a:lnSpc>
              </a:pPr>
              <a:r>
                <a:rPr lang="zh-TW" altLang="en-US" sz="1200" dirty="0">
                  <a:solidFill>
                    <a:srgbClr val="FF0000"/>
                  </a:solidFill>
                  <a:latin typeface="微軟正黑體" panose="020B0604030504040204" pitchFamily="34" charset="-120"/>
                  <a:ea typeface="微軟正黑體" panose="020B0604030504040204" pitchFamily="34" charset="-120"/>
                </a:rPr>
                <a:t>讓網站較難分辨我們是否為機器人</a:t>
              </a:r>
            </a:p>
          </p:txBody>
        </p:sp>
      </p:grpSp>
      <p:grpSp>
        <p:nvGrpSpPr>
          <p:cNvPr id="3" name="群組 2"/>
          <p:cNvGrpSpPr/>
          <p:nvPr/>
        </p:nvGrpSpPr>
        <p:grpSpPr>
          <a:xfrm>
            <a:off x="2723940" y="2665512"/>
            <a:ext cx="4338826" cy="1512795"/>
            <a:chOff x="2723940" y="2665512"/>
            <a:chExt cx="4338826" cy="1512795"/>
          </a:xfrm>
        </p:grpSpPr>
        <p:grpSp>
          <p:nvGrpSpPr>
            <p:cNvPr id="11" name="群組 10"/>
            <p:cNvGrpSpPr/>
            <p:nvPr/>
          </p:nvGrpSpPr>
          <p:grpSpPr>
            <a:xfrm>
              <a:off x="3184299" y="2665512"/>
              <a:ext cx="3878467" cy="1512795"/>
              <a:chOff x="3776357" y="1527883"/>
              <a:chExt cx="3878467" cy="1512795"/>
            </a:xfrm>
          </p:grpSpPr>
          <p:sp>
            <p:nvSpPr>
              <p:cNvPr id="9" name="文字方塊 8"/>
              <p:cNvSpPr txBox="1"/>
              <p:nvPr/>
            </p:nvSpPr>
            <p:spPr>
              <a:xfrm>
                <a:off x="3776357" y="1527883"/>
                <a:ext cx="3878467" cy="276999"/>
              </a:xfrm>
              <a:prstGeom prst="rect">
                <a:avLst/>
              </a:prstGeom>
              <a:noFill/>
            </p:spPr>
            <p:txBody>
              <a:bodyPr wrap="square" rtlCol="0">
                <a:spAutoFit/>
              </a:bodyPr>
              <a:lstStyle/>
              <a:p>
                <a:r>
                  <a:rPr lang="zh-TW" altLang="en-US" sz="1200" dirty="0">
                    <a:solidFill>
                      <a:srgbClr val="FF0000"/>
                    </a:solidFill>
                  </a:rPr>
                  <a:t>使用</a:t>
                </a:r>
                <a:r>
                  <a:rPr lang="en-US" altLang="zh-TW" sz="1200" dirty="0">
                    <a:solidFill>
                      <a:srgbClr val="FF0000"/>
                    </a:solidFill>
                  </a:rPr>
                  <a:t>Selenium + </a:t>
                </a:r>
                <a:r>
                  <a:rPr lang="en-US" altLang="zh-TW" sz="1200" dirty="0" err="1">
                    <a:solidFill>
                      <a:srgbClr val="FF0000"/>
                    </a:solidFill>
                  </a:rPr>
                  <a:t>JavaScipt</a:t>
                </a:r>
                <a:endParaRPr lang="zh-TW" altLang="en-US" sz="1200" dirty="0">
                  <a:solidFill>
                    <a:srgbClr val="FF0000"/>
                  </a:solidFill>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253" y="1928072"/>
                <a:ext cx="3224286" cy="1112606"/>
              </a:xfrm>
              <a:prstGeom prst="rect">
                <a:avLst/>
              </a:prstGeom>
              <a:ln w="9525" cap="sq">
                <a:solidFill>
                  <a:srgbClr val="000000"/>
                </a:solidFill>
                <a:miter lim="800000"/>
              </a:ln>
              <a:effectLst>
                <a:outerShdw blurRad="57150" dist="50800" dir="2700000" algn="tl" rotWithShape="0">
                  <a:srgbClr val="000000">
                    <a:alpha val="40000"/>
                  </a:srgbClr>
                </a:outerShdw>
              </a:effectLst>
            </p:spPr>
          </p:pic>
        </p:grpSp>
        <p:sp>
          <p:nvSpPr>
            <p:cNvPr id="23" name="Google Shape;519;p40"/>
            <p:cNvSpPr/>
            <p:nvPr/>
          </p:nvSpPr>
          <p:spPr>
            <a:xfrm flipV="1">
              <a:off x="2723940" y="2674008"/>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群組 24"/>
          <p:cNvGrpSpPr/>
          <p:nvPr/>
        </p:nvGrpSpPr>
        <p:grpSpPr>
          <a:xfrm>
            <a:off x="6494621" y="1743284"/>
            <a:ext cx="1452299" cy="2435023"/>
            <a:chOff x="9591083" y="4019915"/>
            <a:chExt cx="1597883" cy="3133266"/>
          </a:xfrm>
        </p:grpSpPr>
        <p:sp>
          <p:nvSpPr>
            <p:cNvPr id="26" name="Freeform 829"/>
            <p:cNvSpPr>
              <a:spLocks/>
            </p:cNvSpPr>
            <p:nvPr/>
          </p:nvSpPr>
          <p:spPr bwMode="auto">
            <a:xfrm>
              <a:off x="9870565" y="6047045"/>
              <a:ext cx="507077" cy="1073117"/>
            </a:xfrm>
            <a:custGeom>
              <a:avLst/>
              <a:gdLst>
                <a:gd name="T0" fmla="*/ 9 w 182"/>
                <a:gd name="T1" fmla="*/ 0 h 385"/>
                <a:gd name="T2" fmla="*/ 18 w 182"/>
                <a:gd name="T3" fmla="*/ 81 h 385"/>
                <a:gd name="T4" fmla="*/ 51 w 182"/>
                <a:gd name="T5" fmla="*/ 106 h 385"/>
                <a:gd name="T6" fmla="*/ 38 w 182"/>
                <a:gd name="T7" fmla="*/ 368 h 385"/>
                <a:gd name="T8" fmla="*/ 77 w 182"/>
                <a:gd name="T9" fmla="*/ 385 h 385"/>
                <a:gd name="T10" fmla="*/ 83 w 182"/>
                <a:gd name="T11" fmla="*/ 109 h 385"/>
                <a:gd name="T12" fmla="*/ 109 w 182"/>
                <a:gd name="T13" fmla="*/ 108 h 385"/>
                <a:gd name="T14" fmla="*/ 119 w 182"/>
                <a:gd name="T15" fmla="*/ 378 h 385"/>
                <a:gd name="T16" fmla="*/ 147 w 182"/>
                <a:gd name="T17" fmla="*/ 358 h 385"/>
                <a:gd name="T18" fmla="*/ 160 w 182"/>
                <a:gd name="T19" fmla="*/ 347 h 385"/>
                <a:gd name="T20" fmla="*/ 138 w 182"/>
                <a:gd name="T21" fmla="*/ 103 h 385"/>
                <a:gd name="T22" fmla="*/ 170 w 182"/>
                <a:gd name="T23" fmla="*/ 83 h 385"/>
                <a:gd name="T24" fmla="*/ 176 w 182"/>
                <a:gd name="T25" fmla="*/ 5 h 385"/>
                <a:gd name="T26" fmla="*/ 9 w 182"/>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5">
                  <a:moveTo>
                    <a:pt x="9" y="0"/>
                  </a:moveTo>
                  <a:cubicBezTo>
                    <a:pt x="9" y="0"/>
                    <a:pt x="0" y="50"/>
                    <a:pt x="18" y="81"/>
                  </a:cubicBezTo>
                  <a:cubicBezTo>
                    <a:pt x="24" y="93"/>
                    <a:pt x="38" y="103"/>
                    <a:pt x="51" y="106"/>
                  </a:cubicBezTo>
                  <a:cubicBezTo>
                    <a:pt x="38" y="368"/>
                    <a:pt x="38" y="368"/>
                    <a:pt x="38" y="368"/>
                  </a:cubicBezTo>
                  <a:cubicBezTo>
                    <a:pt x="77" y="385"/>
                    <a:pt x="77" y="385"/>
                    <a:pt x="77" y="385"/>
                  </a:cubicBezTo>
                  <a:cubicBezTo>
                    <a:pt x="83" y="109"/>
                    <a:pt x="83" y="109"/>
                    <a:pt x="83" y="109"/>
                  </a:cubicBezTo>
                  <a:cubicBezTo>
                    <a:pt x="83" y="109"/>
                    <a:pt x="97" y="111"/>
                    <a:pt x="109" y="108"/>
                  </a:cubicBezTo>
                  <a:cubicBezTo>
                    <a:pt x="119" y="378"/>
                    <a:pt x="119" y="378"/>
                    <a:pt x="119" y="378"/>
                  </a:cubicBezTo>
                  <a:cubicBezTo>
                    <a:pt x="147" y="358"/>
                    <a:pt x="147" y="358"/>
                    <a:pt x="147" y="358"/>
                  </a:cubicBezTo>
                  <a:cubicBezTo>
                    <a:pt x="160" y="347"/>
                    <a:pt x="160" y="347"/>
                    <a:pt x="160" y="347"/>
                  </a:cubicBezTo>
                  <a:cubicBezTo>
                    <a:pt x="138" y="103"/>
                    <a:pt x="138" y="103"/>
                    <a:pt x="138" y="103"/>
                  </a:cubicBezTo>
                  <a:cubicBezTo>
                    <a:pt x="138" y="103"/>
                    <a:pt x="158" y="102"/>
                    <a:pt x="170" y="83"/>
                  </a:cubicBezTo>
                  <a:cubicBezTo>
                    <a:pt x="180" y="67"/>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30"/>
            <p:cNvSpPr>
              <a:spLocks/>
            </p:cNvSpPr>
            <p:nvPr/>
          </p:nvSpPr>
          <p:spPr bwMode="auto">
            <a:xfrm>
              <a:off x="9889433" y="6161432"/>
              <a:ext cx="479954" cy="958730"/>
            </a:xfrm>
            <a:custGeom>
              <a:avLst/>
              <a:gdLst>
                <a:gd name="T0" fmla="*/ 149 w 172"/>
                <a:gd name="T1" fmla="*/ 34 h 344"/>
                <a:gd name="T2" fmla="*/ 89 w 172"/>
                <a:gd name="T3" fmla="*/ 53 h 344"/>
                <a:gd name="T4" fmla="*/ 28 w 172"/>
                <a:gd name="T5" fmla="*/ 32 h 344"/>
                <a:gd name="T6" fmla="*/ 6 w 172"/>
                <a:gd name="T7" fmla="*/ 6 h 344"/>
                <a:gd name="T8" fmla="*/ 0 w 172"/>
                <a:gd name="T9" fmla="*/ 0 h 344"/>
                <a:gd name="T10" fmla="*/ 11 w 172"/>
                <a:gd name="T11" fmla="*/ 40 h 344"/>
                <a:gd name="T12" fmla="*/ 44 w 172"/>
                <a:gd name="T13" fmla="*/ 65 h 344"/>
                <a:gd name="T14" fmla="*/ 44 w 172"/>
                <a:gd name="T15" fmla="*/ 72 h 344"/>
                <a:gd name="T16" fmla="*/ 59 w 172"/>
                <a:gd name="T17" fmla="*/ 73 h 344"/>
                <a:gd name="T18" fmla="*/ 60 w 172"/>
                <a:gd name="T19" fmla="*/ 75 h 344"/>
                <a:gd name="T20" fmla="*/ 54 w 172"/>
                <a:gd name="T21" fmla="*/ 230 h 344"/>
                <a:gd name="T22" fmla="*/ 51 w 172"/>
                <a:gd name="T23" fmla="*/ 309 h 344"/>
                <a:gd name="T24" fmla="*/ 50 w 172"/>
                <a:gd name="T25" fmla="*/ 335 h 344"/>
                <a:gd name="T26" fmla="*/ 70 w 172"/>
                <a:gd name="T27" fmla="*/ 344 h 344"/>
                <a:gd name="T28" fmla="*/ 76 w 172"/>
                <a:gd name="T29" fmla="*/ 68 h 344"/>
                <a:gd name="T30" fmla="*/ 102 w 172"/>
                <a:gd name="T31" fmla="*/ 67 h 344"/>
                <a:gd name="T32" fmla="*/ 112 w 172"/>
                <a:gd name="T33" fmla="*/ 337 h 344"/>
                <a:gd name="T34" fmla="*/ 129 w 172"/>
                <a:gd name="T35" fmla="*/ 325 h 344"/>
                <a:gd name="T36" fmla="*/ 127 w 172"/>
                <a:gd name="T37" fmla="*/ 258 h 344"/>
                <a:gd name="T38" fmla="*/ 122 w 172"/>
                <a:gd name="T39" fmla="*/ 168 h 344"/>
                <a:gd name="T40" fmla="*/ 117 w 172"/>
                <a:gd name="T41" fmla="*/ 123 h 344"/>
                <a:gd name="T42" fmla="*/ 116 w 172"/>
                <a:gd name="T43" fmla="*/ 84 h 344"/>
                <a:gd name="T44" fmla="*/ 122 w 172"/>
                <a:gd name="T45" fmla="*/ 72 h 344"/>
                <a:gd name="T46" fmla="*/ 131 w 172"/>
                <a:gd name="T47" fmla="*/ 71 h 344"/>
                <a:gd name="T48" fmla="*/ 131 w 172"/>
                <a:gd name="T49" fmla="*/ 62 h 344"/>
                <a:gd name="T50" fmla="*/ 163 w 172"/>
                <a:gd name="T51" fmla="*/ 42 h 344"/>
                <a:gd name="T52" fmla="*/ 172 w 172"/>
                <a:gd name="T53" fmla="*/ 8 h 344"/>
                <a:gd name="T54" fmla="*/ 149 w 172"/>
                <a:gd name="T55" fmla="*/ 3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4">
                  <a:moveTo>
                    <a:pt x="149" y="34"/>
                  </a:moveTo>
                  <a:cubicBezTo>
                    <a:pt x="132" y="46"/>
                    <a:pt x="110" y="52"/>
                    <a:pt x="89" y="53"/>
                  </a:cubicBezTo>
                  <a:cubicBezTo>
                    <a:pt x="66" y="54"/>
                    <a:pt x="46" y="47"/>
                    <a:pt x="28" y="32"/>
                  </a:cubicBezTo>
                  <a:cubicBezTo>
                    <a:pt x="20" y="24"/>
                    <a:pt x="12" y="16"/>
                    <a:pt x="6" y="6"/>
                  </a:cubicBezTo>
                  <a:cubicBezTo>
                    <a:pt x="4" y="4"/>
                    <a:pt x="2" y="2"/>
                    <a:pt x="0" y="0"/>
                  </a:cubicBezTo>
                  <a:cubicBezTo>
                    <a:pt x="1" y="13"/>
                    <a:pt x="4" y="28"/>
                    <a:pt x="11" y="40"/>
                  </a:cubicBezTo>
                  <a:cubicBezTo>
                    <a:pt x="17" y="52"/>
                    <a:pt x="31" y="62"/>
                    <a:pt x="44" y="65"/>
                  </a:cubicBezTo>
                  <a:cubicBezTo>
                    <a:pt x="44" y="72"/>
                    <a:pt x="44" y="72"/>
                    <a:pt x="44" y="72"/>
                  </a:cubicBezTo>
                  <a:cubicBezTo>
                    <a:pt x="49" y="72"/>
                    <a:pt x="54" y="72"/>
                    <a:pt x="59" y="73"/>
                  </a:cubicBezTo>
                  <a:cubicBezTo>
                    <a:pt x="59" y="73"/>
                    <a:pt x="60" y="74"/>
                    <a:pt x="60" y="75"/>
                  </a:cubicBezTo>
                  <a:cubicBezTo>
                    <a:pt x="62" y="126"/>
                    <a:pt x="57" y="179"/>
                    <a:pt x="54" y="230"/>
                  </a:cubicBezTo>
                  <a:cubicBezTo>
                    <a:pt x="52" y="257"/>
                    <a:pt x="52" y="283"/>
                    <a:pt x="51" y="309"/>
                  </a:cubicBezTo>
                  <a:cubicBezTo>
                    <a:pt x="51" y="318"/>
                    <a:pt x="50" y="326"/>
                    <a:pt x="50" y="335"/>
                  </a:cubicBezTo>
                  <a:cubicBezTo>
                    <a:pt x="70" y="344"/>
                    <a:pt x="70" y="344"/>
                    <a:pt x="70" y="344"/>
                  </a:cubicBezTo>
                  <a:cubicBezTo>
                    <a:pt x="76" y="68"/>
                    <a:pt x="76" y="68"/>
                    <a:pt x="76" y="68"/>
                  </a:cubicBezTo>
                  <a:cubicBezTo>
                    <a:pt x="76" y="68"/>
                    <a:pt x="90" y="70"/>
                    <a:pt x="102" y="67"/>
                  </a:cubicBezTo>
                  <a:cubicBezTo>
                    <a:pt x="112" y="337"/>
                    <a:pt x="112" y="337"/>
                    <a:pt x="112" y="337"/>
                  </a:cubicBezTo>
                  <a:cubicBezTo>
                    <a:pt x="129" y="325"/>
                    <a:pt x="129" y="325"/>
                    <a:pt x="129" y="325"/>
                  </a:cubicBezTo>
                  <a:cubicBezTo>
                    <a:pt x="126" y="303"/>
                    <a:pt x="126" y="280"/>
                    <a:pt x="127" y="258"/>
                  </a:cubicBezTo>
                  <a:cubicBezTo>
                    <a:pt x="127" y="228"/>
                    <a:pt x="126" y="198"/>
                    <a:pt x="122" y="168"/>
                  </a:cubicBezTo>
                  <a:cubicBezTo>
                    <a:pt x="120" y="153"/>
                    <a:pt x="118" y="138"/>
                    <a:pt x="117" y="123"/>
                  </a:cubicBezTo>
                  <a:cubicBezTo>
                    <a:pt x="117" y="110"/>
                    <a:pt x="118" y="97"/>
                    <a:pt x="116" y="84"/>
                  </a:cubicBezTo>
                  <a:cubicBezTo>
                    <a:pt x="114" y="78"/>
                    <a:pt x="115" y="74"/>
                    <a:pt x="122" y="72"/>
                  </a:cubicBezTo>
                  <a:cubicBezTo>
                    <a:pt x="125" y="72"/>
                    <a:pt x="128" y="72"/>
                    <a:pt x="131" y="71"/>
                  </a:cubicBezTo>
                  <a:cubicBezTo>
                    <a:pt x="131" y="62"/>
                    <a:pt x="131" y="62"/>
                    <a:pt x="131" y="62"/>
                  </a:cubicBezTo>
                  <a:cubicBezTo>
                    <a:pt x="131" y="62"/>
                    <a:pt x="151" y="61"/>
                    <a:pt x="163" y="42"/>
                  </a:cubicBezTo>
                  <a:cubicBezTo>
                    <a:pt x="168" y="34"/>
                    <a:pt x="171" y="22"/>
                    <a:pt x="172" y="8"/>
                  </a:cubicBezTo>
                  <a:cubicBezTo>
                    <a:pt x="166" y="18"/>
                    <a:pt x="159" y="28"/>
                    <a:pt x="149" y="3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31"/>
            <p:cNvSpPr>
              <a:spLocks/>
            </p:cNvSpPr>
            <p:nvPr/>
          </p:nvSpPr>
          <p:spPr bwMode="auto">
            <a:xfrm>
              <a:off x="9895329" y="5998695"/>
              <a:ext cx="468162" cy="142689"/>
            </a:xfrm>
            <a:custGeom>
              <a:avLst/>
              <a:gdLst>
                <a:gd name="T0" fmla="*/ 0 w 168"/>
                <a:gd name="T1" fmla="*/ 14 h 51"/>
                <a:gd name="T2" fmla="*/ 0 w 168"/>
                <a:gd name="T3" fmla="*/ 24 h 51"/>
                <a:gd name="T4" fmla="*/ 54 w 168"/>
                <a:gd name="T5" fmla="*/ 26 h 51"/>
                <a:gd name="T6" fmla="*/ 81 w 168"/>
                <a:gd name="T7" fmla="*/ 51 h 51"/>
                <a:gd name="T8" fmla="*/ 109 w 168"/>
                <a:gd name="T9" fmla="*/ 28 h 51"/>
                <a:gd name="T10" fmla="*/ 168 w 168"/>
                <a:gd name="T11" fmla="*/ 26 h 51"/>
                <a:gd name="T12" fmla="*/ 167 w 168"/>
                <a:gd name="T13" fmla="*/ 18 h 51"/>
                <a:gd name="T14" fmla="*/ 0 w 168"/>
                <a:gd name="T15" fmla="*/ 1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0" y="14"/>
                  </a:moveTo>
                  <a:cubicBezTo>
                    <a:pt x="0" y="24"/>
                    <a:pt x="0" y="24"/>
                    <a:pt x="0" y="24"/>
                  </a:cubicBezTo>
                  <a:cubicBezTo>
                    <a:pt x="0" y="24"/>
                    <a:pt x="25" y="24"/>
                    <a:pt x="54" y="26"/>
                  </a:cubicBezTo>
                  <a:cubicBezTo>
                    <a:pt x="65" y="27"/>
                    <a:pt x="69" y="50"/>
                    <a:pt x="81" y="51"/>
                  </a:cubicBezTo>
                  <a:cubicBezTo>
                    <a:pt x="93" y="51"/>
                    <a:pt x="98" y="28"/>
                    <a:pt x="109" y="28"/>
                  </a:cubicBezTo>
                  <a:cubicBezTo>
                    <a:pt x="129" y="28"/>
                    <a:pt x="158" y="30"/>
                    <a:pt x="168" y="26"/>
                  </a:cubicBezTo>
                  <a:cubicBezTo>
                    <a:pt x="167" y="18"/>
                    <a:pt x="167" y="18"/>
                    <a:pt x="167" y="18"/>
                  </a:cubicBezTo>
                  <a:cubicBezTo>
                    <a:pt x="167" y="18"/>
                    <a:pt x="73" y="0"/>
                    <a:pt x="0" y="1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32"/>
            <p:cNvSpPr>
              <a:spLocks/>
            </p:cNvSpPr>
            <p:nvPr/>
          </p:nvSpPr>
          <p:spPr bwMode="auto">
            <a:xfrm>
              <a:off x="9739668" y="6936199"/>
              <a:ext cx="386794" cy="206369"/>
            </a:xfrm>
            <a:custGeom>
              <a:avLst/>
              <a:gdLst>
                <a:gd name="T0" fmla="*/ 12 w 139"/>
                <a:gd name="T1" fmla="*/ 70 h 74"/>
                <a:gd name="T2" fmla="*/ 131 w 139"/>
                <a:gd name="T3" fmla="*/ 65 h 74"/>
                <a:gd name="T4" fmla="*/ 69 w 139"/>
                <a:gd name="T5" fmla="*/ 3 h 74"/>
                <a:gd name="T6" fmla="*/ 12 w 139"/>
                <a:gd name="T7" fmla="*/ 70 h 74"/>
              </a:gdLst>
              <a:ahLst/>
              <a:cxnLst>
                <a:cxn ang="0">
                  <a:pos x="T0" y="T1"/>
                </a:cxn>
                <a:cxn ang="0">
                  <a:pos x="T2" y="T3"/>
                </a:cxn>
                <a:cxn ang="0">
                  <a:pos x="T4" y="T5"/>
                </a:cxn>
                <a:cxn ang="0">
                  <a:pos x="T6" y="T7"/>
                </a:cxn>
              </a:cxnLst>
              <a:rect l="0" t="0" r="r" b="b"/>
              <a:pathLst>
                <a:path w="139" h="74">
                  <a:moveTo>
                    <a:pt x="12" y="70"/>
                  </a:moveTo>
                  <a:cubicBezTo>
                    <a:pt x="12" y="70"/>
                    <a:pt x="102" y="74"/>
                    <a:pt x="131" y="65"/>
                  </a:cubicBezTo>
                  <a:cubicBezTo>
                    <a:pt x="131" y="65"/>
                    <a:pt x="139" y="7"/>
                    <a:pt x="69" y="3"/>
                  </a:cubicBezTo>
                  <a:cubicBezTo>
                    <a:pt x="0" y="0"/>
                    <a:pt x="0" y="65"/>
                    <a:pt x="12"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33"/>
            <p:cNvSpPr>
              <a:spLocks/>
            </p:cNvSpPr>
            <p:nvPr/>
          </p:nvSpPr>
          <p:spPr bwMode="auto">
            <a:xfrm>
              <a:off x="9764433" y="6938557"/>
              <a:ext cx="31014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34"/>
            <p:cNvSpPr>
              <a:spLocks/>
            </p:cNvSpPr>
            <p:nvPr/>
          </p:nvSpPr>
          <p:spPr bwMode="auto">
            <a:xfrm>
              <a:off x="9834008" y="6977472"/>
              <a:ext cx="53066" cy="28302"/>
            </a:xfrm>
            <a:custGeom>
              <a:avLst/>
              <a:gdLst>
                <a:gd name="T0" fmla="*/ 19 w 19"/>
                <a:gd name="T1" fmla="*/ 5 h 10"/>
                <a:gd name="T2" fmla="*/ 9 w 19"/>
                <a:gd name="T3" fmla="*/ 10 h 10"/>
                <a:gd name="T4" fmla="*/ 0 w 19"/>
                <a:gd name="T5" fmla="*/ 5 h 10"/>
                <a:gd name="T6" fmla="*/ 10 w 19"/>
                <a:gd name="T7" fmla="*/ 0 h 10"/>
                <a:gd name="T8" fmla="*/ 19 w 19"/>
                <a:gd name="T9" fmla="*/ 5 h 10"/>
              </a:gdLst>
              <a:ahLst/>
              <a:cxnLst>
                <a:cxn ang="0">
                  <a:pos x="T0" y="T1"/>
                </a:cxn>
                <a:cxn ang="0">
                  <a:pos x="T2" y="T3"/>
                </a:cxn>
                <a:cxn ang="0">
                  <a:pos x="T4" y="T5"/>
                </a:cxn>
                <a:cxn ang="0">
                  <a:pos x="T6" y="T7"/>
                </a:cxn>
                <a:cxn ang="0">
                  <a:pos x="T8" y="T9"/>
                </a:cxn>
              </a:cxnLst>
              <a:rect l="0" t="0" r="r" b="b"/>
              <a:pathLst>
                <a:path w="19" h="10">
                  <a:moveTo>
                    <a:pt x="19" y="5"/>
                  </a:moveTo>
                  <a:cubicBezTo>
                    <a:pt x="18" y="8"/>
                    <a:pt x="14" y="10"/>
                    <a:pt x="9" y="10"/>
                  </a:cubicBezTo>
                  <a:cubicBezTo>
                    <a:pt x="4" y="9"/>
                    <a:pt x="0" y="7"/>
                    <a:pt x="0" y="5"/>
                  </a:cubicBezTo>
                  <a:cubicBezTo>
                    <a:pt x="0" y="2"/>
                    <a:pt x="5" y="0"/>
                    <a:pt x="10" y="0"/>
                  </a:cubicBezTo>
                  <a:cubicBezTo>
                    <a:pt x="15" y="0"/>
                    <a:pt x="19" y="3"/>
                    <a:pt x="19"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35"/>
            <p:cNvSpPr>
              <a:spLocks/>
            </p:cNvSpPr>
            <p:nvPr/>
          </p:nvSpPr>
          <p:spPr bwMode="auto">
            <a:xfrm>
              <a:off x="10166557" y="6955067"/>
              <a:ext cx="390332" cy="198114"/>
            </a:xfrm>
            <a:custGeom>
              <a:avLst/>
              <a:gdLst>
                <a:gd name="T0" fmla="*/ 123 w 140"/>
                <a:gd name="T1" fmla="*/ 71 h 71"/>
                <a:gd name="T2" fmla="*/ 4 w 140"/>
                <a:gd name="T3" fmla="*/ 59 h 71"/>
                <a:gd name="T4" fmla="*/ 70 w 140"/>
                <a:gd name="T5" fmla="*/ 1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3" y="69"/>
                    <a:pt x="4" y="59"/>
                  </a:cubicBezTo>
                  <a:cubicBezTo>
                    <a:pt x="4" y="59"/>
                    <a:pt x="0" y="0"/>
                    <a:pt x="70" y="1"/>
                  </a:cubicBezTo>
                  <a:cubicBezTo>
                    <a:pt x="140" y="2"/>
                    <a:pt x="135"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6"/>
            <p:cNvSpPr>
              <a:spLocks/>
            </p:cNvSpPr>
            <p:nvPr/>
          </p:nvSpPr>
          <p:spPr bwMode="auto">
            <a:xfrm>
              <a:off x="10216085" y="6958604"/>
              <a:ext cx="306605" cy="169812"/>
            </a:xfrm>
            <a:custGeom>
              <a:avLst/>
              <a:gdLst>
                <a:gd name="T0" fmla="*/ 0 w 110"/>
                <a:gd name="T1" fmla="*/ 19 h 61"/>
                <a:gd name="T2" fmla="*/ 52 w 110"/>
                <a:gd name="T3" fmla="*/ 0 h 61"/>
                <a:gd name="T4" fmla="*/ 110 w 110"/>
                <a:gd name="T5" fmla="*/ 36 h 61"/>
                <a:gd name="T6" fmla="*/ 0 w 110"/>
                <a:gd name="T7" fmla="*/ 19 h 61"/>
              </a:gdLst>
              <a:ahLst/>
              <a:cxnLst>
                <a:cxn ang="0">
                  <a:pos x="T0" y="T1"/>
                </a:cxn>
                <a:cxn ang="0">
                  <a:pos x="T2" y="T3"/>
                </a:cxn>
                <a:cxn ang="0">
                  <a:pos x="T4" y="T5"/>
                </a:cxn>
                <a:cxn ang="0">
                  <a:pos x="T6" y="T7"/>
                </a:cxn>
              </a:cxnLst>
              <a:rect l="0" t="0" r="r" b="b"/>
              <a:pathLst>
                <a:path w="110" h="61">
                  <a:moveTo>
                    <a:pt x="0" y="19"/>
                  </a:moveTo>
                  <a:cubicBezTo>
                    <a:pt x="9" y="8"/>
                    <a:pt x="25" y="0"/>
                    <a:pt x="52" y="0"/>
                  </a:cubicBezTo>
                  <a:cubicBezTo>
                    <a:pt x="88" y="0"/>
                    <a:pt x="104" y="18"/>
                    <a:pt x="110" y="36"/>
                  </a:cubicBezTo>
                  <a:cubicBezTo>
                    <a:pt x="89" y="61"/>
                    <a:pt x="8"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37"/>
            <p:cNvSpPr>
              <a:spLocks/>
            </p:cNvSpPr>
            <p:nvPr/>
          </p:nvSpPr>
          <p:spPr bwMode="auto">
            <a:xfrm>
              <a:off x="10405944" y="6995161"/>
              <a:ext cx="49528" cy="27123"/>
            </a:xfrm>
            <a:custGeom>
              <a:avLst/>
              <a:gdLst>
                <a:gd name="T0" fmla="*/ 0 w 18"/>
                <a:gd name="T1" fmla="*/ 5 h 10"/>
                <a:gd name="T2" fmla="*/ 9 w 18"/>
                <a:gd name="T3" fmla="*/ 10 h 10"/>
                <a:gd name="T4" fmla="*/ 18 w 18"/>
                <a:gd name="T5" fmla="*/ 5 h 10"/>
                <a:gd name="T6" fmla="*/ 9 w 18"/>
                <a:gd name="T7" fmla="*/ 0 h 10"/>
                <a:gd name="T8" fmla="*/ 0 w 18"/>
                <a:gd name="T9" fmla="*/ 5 h 10"/>
              </a:gdLst>
              <a:ahLst/>
              <a:cxnLst>
                <a:cxn ang="0">
                  <a:pos x="T0" y="T1"/>
                </a:cxn>
                <a:cxn ang="0">
                  <a:pos x="T2" y="T3"/>
                </a:cxn>
                <a:cxn ang="0">
                  <a:pos x="T4" y="T5"/>
                </a:cxn>
                <a:cxn ang="0">
                  <a:pos x="T6" y="T7"/>
                </a:cxn>
                <a:cxn ang="0">
                  <a:pos x="T8" y="T9"/>
                </a:cxn>
              </a:cxnLst>
              <a:rect l="0" t="0" r="r" b="b"/>
              <a:pathLst>
                <a:path w="18" h="10">
                  <a:moveTo>
                    <a:pt x="0" y="5"/>
                  </a:moveTo>
                  <a:cubicBezTo>
                    <a:pt x="0" y="8"/>
                    <a:pt x="4" y="10"/>
                    <a:pt x="9" y="10"/>
                  </a:cubicBezTo>
                  <a:cubicBezTo>
                    <a:pt x="14" y="10"/>
                    <a:pt x="18" y="8"/>
                    <a:pt x="18" y="5"/>
                  </a:cubicBezTo>
                  <a:cubicBezTo>
                    <a:pt x="18"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38"/>
            <p:cNvSpPr>
              <a:spLocks/>
            </p:cNvSpPr>
            <p:nvPr/>
          </p:nvSpPr>
          <p:spPr bwMode="auto">
            <a:xfrm>
              <a:off x="9834008" y="5340674"/>
              <a:ext cx="566040" cy="719342"/>
            </a:xfrm>
            <a:custGeom>
              <a:avLst/>
              <a:gdLst>
                <a:gd name="T0" fmla="*/ 31 w 203"/>
                <a:gd name="T1" fmla="*/ 11 h 258"/>
                <a:gd name="T2" fmla="*/ 160 w 203"/>
                <a:gd name="T3" fmla="*/ 6 h 258"/>
                <a:gd name="T4" fmla="*/ 201 w 203"/>
                <a:gd name="T5" fmla="*/ 25 h 258"/>
                <a:gd name="T6" fmla="*/ 194 w 203"/>
                <a:gd name="T7" fmla="*/ 181 h 258"/>
                <a:gd name="T8" fmla="*/ 189 w 203"/>
                <a:gd name="T9" fmla="*/ 258 h 258"/>
                <a:gd name="T10" fmla="*/ 22 w 203"/>
                <a:gd name="T11" fmla="*/ 253 h 258"/>
                <a:gd name="T12" fmla="*/ 5 w 203"/>
                <a:gd name="T13" fmla="*/ 92 h 258"/>
                <a:gd name="T14" fmla="*/ 31 w 203"/>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58">
                  <a:moveTo>
                    <a:pt x="31" y="11"/>
                  </a:moveTo>
                  <a:cubicBezTo>
                    <a:pt x="31" y="11"/>
                    <a:pt x="60" y="0"/>
                    <a:pt x="160" y="6"/>
                  </a:cubicBezTo>
                  <a:cubicBezTo>
                    <a:pt x="160" y="6"/>
                    <a:pt x="197" y="10"/>
                    <a:pt x="201" y="25"/>
                  </a:cubicBezTo>
                  <a:cubicBezTo>
                    <a:pt x="203" y="33"/>
                    <a:pt x="203" y="103"/>
                    <a:pt x="194" y="181"/>
                  </a:cubicBezTo>
                  <a:cubicBezTo>
                    <a:pt x="189" y="227"/>
                    <a:pt x="189" y="258"/>
                    <a:pt x="189" y="258"/>
                  </a:cubicBezTo>
                  <a:cubicBezTo>
                    <a:pt x="22" y="253"/>
                    <a:pt x="22" y="253"/>
                    <a:pt x="22" y="253"/>
                  </a:cubicBezTo>
                  <a:cubicBezTo>
                    <a:pt x="22" y="253"/>
                    <a:pt x="0" y="164"/>
                    <a:pt x="5" y="92"/>
                  </a:cubicBezTo>
                  <a:cubicBezTo>
                    <a:pt x="6" y="63"/>
                    <a:pt x="23" y="11"/>
                    <a:pt x="31"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39"/>
            <p:cNvSpPr>
              <a:spLocks/>
            </p:cNvSpPr>
            <p:nvPr/>
          </p:nvSpPr>
          <p:spPr bwMode="auto">
            <a:xfrm>
              <a:off x="10305708" y="5389023"/>
              <a:ext cx="94340" cy="670993"/>
            </a:xfrm>
            <a:custGeom>
              <a:avLst/>
              <a:gdLst>
                <a:gd name="T0" fmla="*/ 32 w 34"/>
                <a:gd name="T1" fmla="*/ 8 h 241"/>
                <a:gd name="T2" fmla="*/ 26 w 34"/>
                <a:gd name="T3" fmla="*/ 0 h 241"/>
                <a:gd name="T4" fmla="*/ 22 w 34"/>
                <a:gd name="T5" fmla="*/ 53 h 241"/>
                <a:gd name="T6" fmla="*/ 15 w 34"/>
                <a:gd name="T7" fmla="*/ 126 h 241"/>
                <a:gd name="T8" fmla="*/ 7 w 34"/>
                <a:gd name="T9" fmla="*/ 195 h 241"/>
                <a:gd name="T10" fmla="*/ 0 w 34"/>
                <a:gd name="T11" fmla="*/ 241 h 241"/>
                <a:gd name="T12" fmla="*/ 20 w 34"/>
                <a:gd name="T13" fmla="*/ 241 h 241"/>
                <a:gd name="T14" fmla="*/ 25 w 34"/>
                <a:gd name="T15" fmla="*/ 164 h 241"/>
                <a:gd name="T16" fmla="*/ 32 w 34"/>
                <a:gd name="T17" fmla="*/ 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41">
                  <a:moveTo>
                    <a:pt x="32" y="8"/>
                  </a:moveTo>
                  <a:cubicBezTo>
                    <a:pt x="31" y="5"/>
                    <a:pt x="29" y="2"/>
                    <a:pt x="26" y="0"/>
                  </a:cubicBezTo>
                  <a:cubicBezTo>
                    <a:pt x="26" y="18"/>
                    <a:pt x="24" y="35"/>
                    <a:pt x="22" y="53"/>
                  </a:cubicBezTo>
                  <a:cubicBezTo>
                    <a:pt x="20" y="77"/>
                    <a:pt x="18" y="102"/>
                    <a:pt x="15" y="126"/>
                  </a:cubicBezTo>
                  <a:cubicBezTo>
                    <a:pt x="13" y="149"/>
                    <a:pt x="11" y="172"/>
                    <a:pt x="7" y="195"/>
                  </a:cubicBezTo>
                  <a:cubicBezTo>
                    <a:pt x="4" y="210"/>
                    <a:pt x="2" y="225"/>
                    <a:pt x="0" y="241"/>
                  </a:cubicBezTo>
                  <a:cubicBezTo>
                    <a:pt x="20" y="241"/>
                    <a:pt x="20" y="241"/>
                    <a:pt x="20" y="241"/>
                  </a:cubicBezTo>
                  <a:cubicBezTo>
                    <a:pt x="20" y="241"/>
                    <a:pt x="20" y="210"/>
                    <a:pt x="25" y="164"/>
                  </a:cubicBezTo>
                  <a:cubicBezTo>
                    <a:pt x="34" y="86"/>
                    <a:pt x="34" y="16"/>
                    <a:pt x="32" y="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40"/>
            <p:cNvSpPr>
              <a:spLocks/>
            </p:cNvSpPr>
            <p:nvPr/>
          </p:nvSpPr>
          <p:spPr bwMode="auto">
            <a:xfrm>
              <a:off x="9839905" y="5525816"/>
              <a:ext cx="543634" cy="456369"/>
            </a:xfrm>
            <a:custGeom>
              <a:avLst/>
              <a:gdLst>
                <a:gd name="T0" fmla="*/ 158 w 195"/>
                <a:gd name="T1" fmla="*/ 101 h 164"/>
                <a:gd name="T2" fmla="*/ 153 w 195"/>
                <a:gd name="T3" fmla="*/ 96 h 164"/>
                <a:gd name="T4" fmla="*/ 162 w 195"/>
                <a:gd name="T5" fmla="*/ 90 h 164"/>
                <a:gd name="T6" fmla="*/ 146 w 195"/>
                <a:gd name="T7" fmla="*/ 62 h 164"/>
                <a:gd name="T8" fmla="*/ 135 w 195"/>
                <a:gd name="T9" fmla="*/ 54 h 164"/>
                <a:gd name="T10" fmla="*/ 118 w 195"/>
                <a:gd name="T11" fmla="*/ 55 h 164"/>
                <a:gd name="T12" fmla="*/ 98 w 195"/>
                <a:gd name="T13" fmla="*/ 64 h 164"/>
                <a:gd name="T14" fmla="*/ 97 w 195"/>
                <a:gd name="T15" fmla="*/ 65 h 164"/>
                <a:gd name="T16" fmla="*/ 96 w 195"/>
                <a:gd name="T17" fmla="*/ 65 h 164"/>
                <a:gd name="T18" fmla="*/ 94 w 195"/>
                <a:gd name="T19" fmla="*/ 65 h 164"/>
                <a:gd name="T20" fmla="*/ 92 w 195"/>
                <a:gd name="T21" fmla="*/ 64 h 164"/>
                <a:gd name="T22" fmla="*/ 67 w 195"/>
                <a:gd name="T23" fmla="*/ 66 h 164"/>
                <a:gd name="T24" fmla="*/ 41 w 195"/>
                <a:gd name="T25" fmla="*/ 75 h 164"/>
                <a:gd name="T26" fmla="*/ 23 w 195"/>
                <a:gd name="T27" fmla="*/ 82 h 164"/>
                <a:gd name="T28" fmla="*/ 17 w 195"/>
                <a:gd name="T29" fmla="*/ 81 h 164"/>
                <a:gd name="T30" fmla="*/ 14 w 195"/>
                <a:gd name="T31" fmla="*/ 65 h 164"/>
                <a:gd name="T32" fmla="*/ 13 w 195"/>
                <a:gd name="T33" fmla="*/ 40 h 164"/>
                <a:gd name="T34" fmla="*/ 16 w 195"/>
                <a:gd name="T35" fmla="*/ 4 h 164"/>
                <a:gd name="T36" fmla="*/ 7 w 195"/>
                <a:gd name="T37" fmla="*/ 0 h 164"/>
                <a:gd name="T38" fmla="*/ 3 w 195"/>
                <a:gd name="T39" fmla="*/ 26 h 164"/>
                <a:gd name="T40" fmla="*/ 13 w 195"/>
                <a:gd name="T41" fmla="*/ 152 h 164"/>
                <a:gd name="T42" fmla="*/ 35 w 195"/>
                <a:gd name="T43" fmla="*/ 149 h 164"/>
                <a:gd name="T44" fmla="*/ 67 w 195"/>
                <a:gd name="T45" fmla="*/ 144 h 164"/>
                <a:gd name="T46" fmla="*/ 94 w 195"/>
                <a:gd name="T47" fmla="*/ 145 h 164"/>
                <a:gd name="T48" fmla="*/ 116 w 195"/>
                <a:gd name="T49" fmla="*/ 157 h 164"/>
                <a:gd name="T50" fmla="*/ 134 w 195"/>
                <a:gd name="T51" fmla="*/ 163 h 164"/>
                <a:gd name="T52" fmla="*/ 145 w 195"/>
                <a:gd name="T53" fmla="*/ 158 h 164"/>
                <a:gd name="T54" fmla="*/ 169 w 195"/>
                <a:gd name="T55" fmla="*/ 155 h 164"/>
                <a:gd name="T56" fmla="*/ 189 w 195"/>
                <a:gd name="T57" fmla="*/ 157 h 164"/>
                <a:gd name="T58" fmla="*/ 192 w 195"/>
                <a:gd name="T59" fmla="*/ 115 h 164"/>
                <a:gd name="T60" fmla="*/ 195 w 195"/>
                <a:gd name="T61" fmla="*/ 94 h 164"/>
                <a:gd name="T62" fmla="*/ 175 w 195"/>
                <a:gd name="T63" fmla="*/ 98 h 164"/>
                <a:gd name="T64" fmla="*/ 158 w 195"/>
                <a:gd name="T65" fmla="*/ 10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64">
                  <a:moveTo>
                    <a:pt x="158" y="101"/>
                  </a:moveTo>
                  <a:cubicBezTo>
                    <a:pt x="155" y="100"/>
                    <a:pt x="152" y="99"/>
                    <a:pt x="153" y="96"/>
                  </a:cubicBezTo>
                  <a:cubicBezTo>
                    <a:pt x="154" y="92"/>
                    <a:pt x="160" y="91"/>
                    <a:pt x="162" y="90"/>
                  </a:cubicBezTo>
                  <a:cubicBezTo>
                    <a:pt x="178" y="80"/>
                    <a:pt x="152" y="67"/>
                    <a:pt x="146" y="62"/>
                  </a:cubicBezTo>
                  <a:cubicBezTo>
                    <a:pt x="142" y="59"/>
                    <a:pt x="139" y="55"/>
                    <a:pt x="135" y="54"/>
                  </a:cubicBezTo>
                  <a:cubicBezTo>
                    <a:pt x="129" y="53"/>
                    <a:pt x="123" y="53"/>
                    <a:pt x="118" y="55"/>
                  </a:cubicBezTo>
                  <a:cubicBezTo>
                    <a:pt x="111" y="57"/>
                    <a:pt x="105" y="62"/>
                    <a:pt x="98" y="64"/>
                  </a:cubicBezTo>
                  <a:cubicBezTo>
                    <a:pt x="98" y="64"/>
                    <a:pt x="97" y="65"/>
                    <a:pt x="97" y="65"/>
                  </a:cubicBezTo>
                  <a:cubicBezTo>
                    <a:pt x="96" y="65"/>
                    <a:pt x="96" y="65"/>
                    <a:pt x="96" y="65"/>
                  </a:cubicBezTo>
                  <a:cubicBezTo>
                    <a:pt x="95" y="65"/>
                    <a:pt x="94" y="65"/>
                    <a:pt x="94" y="65"/>
                  </a:cubicBezTo>
                  <a:cubicBezTo>
                    <a:pt x="93" y="65"/>
                    <a:pt x="93" y="65"/>
                    <a:pt x="92" y="64"/>
                  </a:cubicBezTo>
                  <a:cubicBezTo>
                    <a:pt x="84" y="64"/>
                    <a:pt x="75" y="64"/>
                    <a:pt x="67" y="66"/>
                  </a:cubicBezTo>
                  <a:cubicBezTo>
                    <a:pt x="58" y="68"/>
                    <a:pt x="49" y="71"/>
                    <a:pt x="41" y="75"/>
                  </a:cubicBezTo>
                  <a:cubicBezTo>
                    <a:pt x="35" y="77"/>
                    <a:pt x="29" y="80"/>
                    <a:pt x="23" y="82"/>
                  </a:cubicBezTo>
                  <a:cubicBezTo>
                    <a:pt x="21" y="83"/>
                    <a:pt x="18" y="84"/>
                    <a:pt x="17" y="81"/>
                  </a:cubicBezTo>
                  <a:cubicBezTo>
                    <a:pt x="13" y="78"/>
                    <a:pt x="14" y="69"/>
                    <a:pt x="14" y="65"/>
                  </a:cubicBezTo>
                  <a:cubicBezTo>
                    <a:pt x="14" y="57"/>
                    <a:pt x="13" y="48"/>
                    <a:pt x="13" y="40"/>
                  </a:cubicBezTo>
                  <a:cubicBezTo>
                    <a:pt x="13" y="28"/>
                    <a:pt x="11" y="15"/>
                    <a:pt x="16" y="4"/>
                  </a:cubicBezTo>
                  <a:cubicBezTo>
                    <a:pt x="13" y="3"/>
                    <a:pt x="10" y="1"/>
                    <a:pt x="7" y="0"/>
                  </a:cubicBezTo>
                  <a:cubicBezTo>
                    <a:pt x="5" y="9"/>
                    <a:pt x="3" y="18"/>
                    <a:pt x="3" y="26"/>
                  </a:cubicBezTo>
                  <a:cubicBezTo>
                    <a:pt x="0" y="69"/>
                    <a:pt x="7" y="119"/>
                    <a:pt x="13" y="152"/>
                  </a:cubicBezTo>
                  <a:cubicBezTo>
                    <a:pt x="20" y="150"/>
                    <a:pt x="27" y="150"/>
                    <a:pt x="35" y="149"/>
                  </a:cubicBezTo>
                  <a:cubicBezTo>
                    <a:pt x="46" y="148"/>
                    <a:pt x="56" y="145"/>
                    <a:pt x="67" y="144"/>
                  </a:cubicBezTo>
                  <a:cubicBezTo>
                    <a:pt x="77" y="142"/>
                    <a:pt x="85" y="141"/>
                    <a:pt x="94" y="145"/>
                  </a:cubicBezTo>
                  <a:cubicBezTo>
                    <a:pt x="102" y="148"/>
                    <a:pt x="109" y="152"/>
                    <a:pt x="116" y="157"/>
                  </a:cubicBezTo>
                  <a:cubicBezTo>
                    <a:pt x="121" y="161"/>
                    <a:pt x="127" y="164"/>
                    <a:pt x="134" y="163"/>
                  </a:cubicBezTo>
                  <a:cubicBezTo>
                    <a:pt x="138" y="162"/>
                    <a:pt x="141" y="160"/>
                    <a:pt x="145" y="158"/>
                  </a:cubicBezTo>
                  <a:cubicBezTo>
                    <a:pt x="153" y="155"/>
                    <a:pt x="161" y="154"/>
                    <a:pt x="169" y="155"/>
                  </a:cubicBezTo>
                  <a:cubicBezTo>
                    <a:pt x="176" y="155"/>
                    <a:pt x="182" y="156"/>
                    <a:pt x="189" y="157"/>
                  </a:cubicBezTo>
                  <a:cubicBezTo>
                    <a:pt x="189" y="146"/>
                    <a:pt x="191" y="131"/>
                    <a:pt x="192" y="115"/>
                  </a:cubicBezTo>
                  <a:cubicBezTo>
                    <a:pt x="193" y="108"/>
                    <a:pt x="194" y="101"/>
                    <a:pt x="195" y="94"/>
                  </a:cubicBezTo>
                  <a:cubicBezTo>
                    <a:pt x="188" y="95"/>
                    <a:pt x="181" y="97"/>
                    <a:pt x="175" y="98"/>
                  </a:cubicBezTo>
                  <a:cubicBezTo>
                    <a:pt x="170" y="99"/>
                    <a:pt x="163" y="102"/>
                    <a:pt x="158" y="10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41"/>
            <p:cNvSpPr>
              <a:spLocks/>
            </p:cNvSpPr>
            <p:nvPr/>
          </p:nvSpPr>
          <p:spPr bwMode="auto">
            <a:xfrm>
              <a:off x="9903584" y="5235721"/>
              <a:ext cx="179246" cy="202831"/>
            </a:xfrm>
            <a:custGeom>
              <a:avLst/>
              <a:gdLst>
                <a:gd name="T0" fmla="*/ 6 w 64"/>
                <a:gd name="T1" fmla="*/ 0 h 73"/>
                <a:gd name="T2" fmla="*/ 2 w 64"/>
                <a:gd name="T3" fmla="*/ 50 h 73"/>
                <a:gd name="T4" fmla="*/ 24 w 64"/>
                <a:gd name="T5" fmla="*/ 68 h 73"/>
                <a:gd name="T6" fmla="*/ 63 w 64"/>
                <a:gd name="T7" fmla="*/ 61 h 73"/>
                <a:gd name="T8" fmla="*/ 64 w 64"/>
                <a:gd name="T9" fmla="*/ 47 h 73"/>
                <a:gd name="T10" fmla="*/ 6 w 64"/>
                <a:gd name="T11" fmla="*/ 0 h 73"/>
              </a:gdLst>
              <a:ahLst/>
              <a:cxnLst>
                <a:cxn ang="0">
                  <a:pos x="T0" y="T1"/>
                </a:cxn>
                <a:cxn ang="0">
                  <a:pos x="T2" y="T3"/>
                </a:cxn>
                <a:cxn ang="0">
                  <a:pos x="T4" y="T5"/>
                </a:cxn>
                <a:cxn ang="0">
                  <a:pos x="T6" y="T7"/>
                </a:cxn>
                <a:cxn ang="0">
                  <a:pos x="T8" y="T9"/>
                </a:cxn>
                <a:cxn ang="0">
                  <a:pos x="T10" y="T11"/>
                </a:cxn>
              </a:cxnLst>
              <a:rect l="0" t="0" r="r" b="b"/>
              <a:pathLst>
                <a:path w="64" h="73">
                  <a:moveTo>
                    <a:pt x="6" y="0"/>
                  </a:moveTo>
                  <a:cubicBezTo>
                    <a:pt x="6" y="0"/>
                    <a:pt x="0" y="42"/>
                    <a:pt x="2" y="50"/>
                  </a:cubicBezTo>
                  <a:cubicBezTo>
                    <a:pt x="5" y="58"/>
                    <a:pt x="13" y="67"/>
                    <a:pt x="24" y="68"/>
                  </a:cubicBezTo>
                  <a:cubicBezTo>
                    <a:pt x="52" y="73"/>
                    <a:pt x="63" y="61"/>
                    <a:pt x="63" y="61"/>
                  </a:cubicBezTo>
                  <a:cubicBezTo>
                    <a:pt x="64" y="47"/>
                    <a:pt x="64" y="47"/>
                    <a:pt x="64" y="47"/>
                  </a:cubicBezTo>
                  <a:lnTo>
                    <a:pt x="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42"/>
            <p:cNvSpPr>
              <a:spLocks/>
            </p:cNvSpPr>
            <p:nvPr/>
          </p:nvSpPr>
          <p:spPr bwMode="auto">
            <a:xfrm>
              <a:off x="9892971" y="5205061"/>
              <a:ext cx="189859" cy="206369"/>
            </a:xfrm>
            <a:custGeom>
              <a:avLst/>
              <a:gdLst>
                <a:gd name="T0" fmla="*/ 7 w 68"/>
                <a:gd name="T1" fmla="*/ 0 h 74"/>
                <a:gd name="T2" fmla="*/ 3 w 68"/>
                <a:gd name="T3" fmla="*/ 51 h 74"/>
                <a:gd name="T4" fmla="*/ 25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3" y="51"/>
                  </a:cubicBezTo>
                  <a:cubicBezTo>
                    <a:pt x="5" y="59"/>
                    <a:pt x="13" y="67"/>
                    <a:pt x="25"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3"/>
            <p:cNvSpPr>
              <a:spLocks/>
            </p:cNvSpPr>
            <p:nvPr/>
          </p:nvSpPr>
          <p:spPr bwMode="auto">
            <a:xfrm>
              <a:off x="10140613" y="5254589"/>
              <a:ext cx="195755" cy="153302"/>
            </a:xfrm>
            <a:custGeom>
              <a:avLst/>
              <a:gdLst>
                <a:gd name="T0" fmla="*/ 70 w 70"/>
                <a:gd name="T1" fmla="*/ 0 h 55"/>
                <a:gd name="T2" fmla="*/ 64 w 70"/>
                <a:gd name="T3" fmla="*/ 39 h 55"/>
                <a:gd name="T4" fmla="*/ 0 w 70"/>
                <a:gd name="T5" fmla="*/ 55 h 55"/>
                <a:gd name="T6" fmla="*/ 11 w 70"/>
                <a:gd name="T7" fmla="*/ 12 h 55"/>
                <a:gd name="T8" fmla="*/ 70 w 70"/>
                <a:gd name="T9" fmla="*/ 0 h 55"/>
              </a:gdLst>
              <a:ahLst/>
              <a:cxnLst>
                <a:cxn ang="0">
                  <a:pos x="T0" y="T1"/>
                </a:cxn>
                <a:cxn ang="0">
                  <a:pos x="T2" y="T3"/>
                </a:cxn>
                <a:cxn ang="0">
                  <a:pos x="T4" y="T5"/>
                </a:cxn>
                <a:cxn ang="0">
                  <a:pos x="T6" y="T7"/>
                </a:cxn>
                <a:cxn ang="0">
                  <a:pos x="T8" y="T9"/>
                </a:cxn>
              </a:cxnLst>
              <a:rect l="0" t="0" r="r" b="b"/>
              <a:pathLst>
                <a:path w="70" h="55">
                  <a:moveTo>
                    <a:pt x="70" y="0"/>
                  </a:moveTo>
                  <a:cubicBezTo>
                    <a:pt x="70" y="0"/>
                    <a:pt x="66" y="36"/>
                    <a:pt x="64" y="39"/>
                  </a:cubicBezTo>
                  <a:cubicBezTo>
                    <a:pt x="61" y="43"/>
                    <a:pt x="55" y="55"/>
                    <a:pt x="0" y="55"/>
                  </a:cubicBezTo>
                  <a:cubicBezTo>
                    <a:pt x="11" y="12"/>
                    <a:pt x="11" y="12"/>
                    <a:pt x="11" y="12"/>
                  </a:cubicBezTo>
                  <a:lnTo>
                    <a:pt x="7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44"/>
            <p:cNvSpPr>
              <a:spLocks/>
            </p:cNvSpPr>
            <p:nvPr/>
          </p:nvSpPr>
          <p:spPr bwMode="auto">
            <a:xfrm>
              <a:off x="10160660" y="5235721"/>
              <a:ext cx="186321" cy="153302"/>
            </a:xfrm>
            <a:custGeom>
              <a:avLst/>
              <a:gdLst>
                <a:gd name="T0" fmla="*/ 67 w 67"/>
                <a:gd name="T1" fmla="*/ 0 h 55"/>
                <a:gd name="T2" fmla="*/ 61 w 67"/>
                <a:gd name="T3" fmla="*/ 39 h 55"/>
                <a:gd name="T4" fmla="*/ 0 w 67"/>
                <a:gd name="T5" fmla="*/ 55 h 55"/>
                <a:gd name="T6" fmla="*/ 12 w 67"/>
                <a:gd name="T7" fmla="*/ 11 h 55"/>
                <a:gd name="T8" fmla="*/ 67 w 67"/>
                <a:gd name="T9" fmla="*/ 0 h 55"/>
              </a:gdLst>
              <a:ahLst/>
              <a:cxnLst>
                <a:cxn ang="0">
                  <a:pos x="T0" y="T1"/>
                </a:cxn>
                <a:cxn ang="0">
                  <a:pos x="T2" y="T3"/>
                </a:cxn>
                <a:cxn ang="0">
                  <a:pos x="T4" y="T5"/>
                </a:cxn>
                <a:cxn ang="0">
                  <a:pos x="T6" y="T7"/>
                </a:cxn>
                <a:cxn ang="0">
                  <a:pos x="T8" y="T9"/>
                </a:cxn>
              </a:cxnLst>
              <a:rect l="0" t="0" r="r" b="b"/>
              <a:pathLst>
                <a:path w="67" h="55">
                  <a:moveTo>
                    <a:pt x="67" y="0"/>
                  </a:moveTo>
                  <a:cubicBezTo>
                    <a:pt x="67" y="0"/>
                    <a:pt x="63" y="35"/>
                    <a:pt x="61" y="39"/>
                  </a:cubicBezTo>
                  <a:cubicBezTo>
                    <a:pt x="58" y="43"/>
                    <a:pt x="55" y="54"/>
                    <a:pt x="0" y="55"/>
                  </a:cubicBezTo>
                  <a:cubicBezTo>
                    <a:pt x="12" y="11"/>
                    <a:pt x="12" y="11"/>
                    <a:pt x="12" y="11"/>
                  </a:cubicBezTo>
                  <a:lnTo>
                    <a:pt x="6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45"/>
            <p:cNvSpPr>
              <a:spLocks/>
            </p:cNvSpPr>
            <p:nvPr/>
          </p:nvSpPr>
          <p:spPr bwMode="auto">
            <a:xfrm>
              <a:off x="9903584" y="520506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1"/>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6"/>
            <p:cNvSpPr>
              <a:spLocks/>
            </p:cNvSpPr>
            <p:nvPr/>
          </p:nvSpPr>
          <p:spPr bwMode="auto">
            <a:xfrm>
              <a:off x="10160660" y="5235721"/>
              <a:ext cx="186321" cy="153302"/>
            </a:xfrm>
            <a:custGeom>
              <a:avLst/>
              <a:gdLst>
                <a:gd name="T0" fmla="*/ 29 w 67"/>
                <a:gd name="T1" fmla="*/ 22 h 55"/>
                <a:gd name="T2" fmla="*/ 65 w 67"/>
                <a:gd name="T3" fmla="*/ 19 h 55"/>
                <a:gd name="T4" fmla="*/ 67 w 67"/>
                <a:gd name="T5" fmla="*/ 0 h 55"/>
                <a:gd name="T6" fmla="*/ 12 w 67"/>
                <a:gd name="T7" fmla="*/ 11 h 55"/>
                <a:gd name="T8" fmla="*/ 0 w 67"/>
                <a:gd name="T9" fmla="*/ 55 h 55"/>
                <a:gd name="T10" fmla="*/ 2 w 67"/>
                <a:gd name="T11" fmla="*/ 55 h 55"/>
                <a:gd name="T12" fmla="*/ 29 w 67"/>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29" y="22"/>
                  </a:moveTo>
                  <a:cubicBezTo>
                    <a:pt x="40" y="17"/>
                    <a:pt x="53" y="19"/>
                    <a:pt x="65" y="19"/>
                  </a:cubicBezTo>
                  <a:cubicBezTo>
                    <a:pt x="66" y="9"/>
                    <a:pt x="67" y="0"/>
                    <a:pt x="67" y="0"/>
                  </a:cubicBezTo>
                  <a:cubicBezTo>
                    <a:pt x="12" y="11"/>
                    <a:pt x="12" y="11"/>
                    <a:pt x="12" y="11"/>
                  </a:cubicBezTo>
                  <a:cubicBezTo>
                    <a:pt x="0" y="55"/>
                    <a:pt x="0" y="55"/>
                    <a:pt x="0" y="55"/>
                  </a:cubicBezTo>
                  <a:cubicBezTo>
                    <a:pt x="1" y="55"/>
                    <a:pt x="1" y="55"/>
                    <a:pt x="2" y="55"/>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7"/>
            <p:cNvSpPr>
              <a:spLocks/>
            </p:cNvSpPr>
            <p:nvPr/>
          </p:nvSpPr>
          <p:spPr bwMode="auto">
            <a:xfrm>
              <a:off x="9962547" y="5368976"/>
              <a:ext cx="304246" cy="686323"/>
            </a:xfrm>
            <a:custGeom>
              <a:avLst/>
              <a:gdLst>
                <a:gd name="T0" fmla="*/ 85 w 258"/>
                <a:gd name="T1" fmla="*/ 0 h 582"/>
                <a:gd name="T2" fmla="*/ 0 w 258"/>
                <a:gd name="T3" fmla="*/ 423 h 582"/>
                <a:gd name="T4" fmla="*/ 83 w 258"/>
                <a:gd name="T5" fmla="*/ 579 h 582"/>
                <a:gd name="T6" fmla="*/ 187 w 258"/>
                <a:gd name="T7" fmla="*/ 582 h 582"/>
                <a:gd name="T8" fmla="*/ 258 w 258"/>
                <a:gd name="T9" fmla="*/ 452 h 582"/>
                <a:gd name="T10" fmla="*/ 165 w 258"/>
                <a:gd name="T11" fmla="*/ 3 h 582"/>
                <a:gd name="T12" fmla="*/ 85 w 258"/>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258" h="582">
                  <a:moveTo>
                    <a:pt x="85" y="0"/>
                  </a:moveTo>
                  <a:lnTo>
                    <a:pt x="0" y="423"/>
                  </a:lnTo>
                  <a:lnTo>
                    <a:pt x="83" y="579"/>
                  </a:lnTo>
                  <a:lnTo>
                    <a:pt x="187" y="582"/>
                  </a:lnTo>
                  <a:lnTo>
                    <a:pt x="258" y="452"/>
                  </a:lnTo>
                  <a:lnTo>
                    <a:pt x="165" y="3"/>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48"/>
            <p:cNvSpPr>
              <a:spLocks/>
            </p:cNvSpPr>
            <p:nvPr/>
          </p:nvSpPr>
          <p:spPr bwMode="auto">
            <a:xfrm>
              <a:off x="9982594" y="5372514"/>
              <a:ext cx="261793" cy="727597"/>
            </a:xfrm>
            <a:custGeom>
              <a:avLst/>
              <a:gdLst>
                <a:gd name="T0" fmla="*/ 34 w 94"/>
                <a:gd name="T1" fmla="*/ 0 h 261"/>
                <a:gd name="T2" fmla="*/ 0 w 94"/>
                <a:gd name="T3" fmla="*/ 180 h 261"/>
                <a:gd name="T4" fmla="*/ 51 w 94"/>
                <a:gd name="T5" fmla="*/ 261 h 261"/>
                <a:gd name="T6" fmla="*/ 94 w 94"/>
                <a:gd name="T7" fmla="*/ 191 h 261"/>
                <a:gd name="T8" fmla="*/ 53 w 94"/>
                <a:gd name="T9" fmla="*/ 0 h 261"/>
                <a:gd name="T10" fmla="*/ 34 w 94"/>
                <a:gd name="T11" fmla="*/ 0 h 261"/>
              </a:gdLst>
              <a:ahLst/>
              <a:cxnLst>
                <a:cxn ang="0">
                  <a:pos x="T0" y="T1"/>
                </a:cxn>
                <a:cxn ang="0">
                  <a:pos x="T2" y="T3"/>
                </a:cxn>
                <a:cxn ang="0">
                  <a:pos x="T4" y="T5"/>
                </a:cxn>
                <a:cxn ang="0">
                  <a:pos x="T6" y="T7"/>
                </a:cxn>
                <a:cxn ang="0">
                  <a:pos x="T8" y="T9"/>
                </a:cxn>
                <a:cxn ang="0">
                  <a:pos x="T10" y="T11"/>
                </a:cxn>
              </a:cxnLst>
              <a:rect l="0" t="0" r="r" b="b"/>
              <a:pathLst>
                <a:path w="94" h="261">
                  <a:moveTo>
                    <a:pt x="34" y="0"/>
                  </a:moveTo>
                  <a:cubicBezTo>
                    <a:pt x="34" y="0"/>
                    <a:pt x="13" y="93"/>
                    <a:pt x="0" y="180"/>
                  </a:cubicBezTo>
                  <a:cubicBezTo>
                    <a:pt x="51" y="261"/>
                    <a:pt x="51" y="261"/>
                    <a:pt x="51" y="261"/>
                  </a:cubicBezTo>
                  <a:cubicBezTo>
                    <a:pt x="94" y="191"/>
                    <a:pt x="94" y="191"/>
                    <a:pt x="94" y="191"/>
                  </a:cubicBezTo>
                  <a:cubicBezTo>
                    <a:pt x="94" y="191"/>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9"/>
            <p:cNvSpPr>
              <a:spLocks/>
            </p:cNvSpPr>
            <p:nvPr/>
          </p:nvSpPr>
          <p:spPr bwMode="auto">
            <a:xfrm>
              <a:off x="10115849" y="5372514"/>
              <a:ext cx="128538" cy="727597"/>
            </a:xfrm>
            <a:custGeom>
              <a:avLst/>
              <a:gdLst>
                <a:gd name="T0" fmla="*/ 5 w 46"/>
                <a:gd name="T1" fmla="*/ 0 h 261"/>
                <a:gd name="T2" fmla="*/ 2 w 46"/>
                <a:gd name="T3" fmla="*/ 0 h 261"/>
                <a:gd name="T4" fmla="*/ 0 w 46"/>
                <a:gd name="T5" fmla="*/ 1 h 261"/>
                <a:gd name="T6" fmla="*/ 3 w 46"/>
                <a:gd name="T7" fmla="*/ 261 h 261"/>
                <a:gd name="T8" fmla="*/ 46 w 46"/>
                <a:gd name="T9" fmla="*/ 191 h 261"/>
                <a:gd name="T10" fmla="*/ 5 w 46"/>
                <a:gd name="T11" fmla="*/ 0 h 261"/>
              </a:gdLst>
              <a:ahLst/>
              <a:cxnLst>
                <a:cxn ang="0">
                  <a:pos x="T0" y="T1"/>
                </a:cxn>
                <a:cxn ang="0">
                  <a:pos x="T2" y="T3"/>
                </a:cxn>
                <a:cxn ang="0">
                  <a:pos x="T4" y="T5"/>
                </a:cxn>
                <a:cxn ang="0">
                  <a:pos x="T6" y="T7"/>
                </a:cxn>
                <a:cxn ang="0">
                  <a:pos x="T8" y="T9"/>
                </a:cxn>
                <a:cxn ang="0">
                  <a:pos x="T10" y="T11"/>
                </a:cxn>
              </a:cxnLst>
              <a:rect l="0" t="0" r="r" b="b"/>
              <a:pathLst>
                <a:path w="46" h="261">
                  <a:moveTo>
                    <a:pt x="5" y="0"/>
                  </a:moveTo>
                  <a:cubicBezTo>
                    <a:pt x="2" y="0"/>
                    <a:pt x="2" y="0"/>
                    <a:pt x="2" y="0"/>
                  </a:cubicBezTo>
                  <a:cubicBezTo>
                    <a:pt x="0" y="1"/>
                    <a:pt x="0" y="1"/>
                    <a:pt x="0" y="1"/>
                  </a:cubicBezTo>
                  <a:cubicBezTo>
                    <a:pt x="3" y="261"/>
                    <a:pt x="3" y="261"/>
                    <a:pt x="3" y="261"/>
                  </a:cubicBezTo>
                  <a:cubicBezTo>
                    <a:pt x="46" y="191"/>
                    <a:pt x="46" y="191"/>
                    <a:pt x="46" y="191"/>
                  </a:cubicBezTo>
                  <a:cubicBezTo>
                    <a:pt x="46" y="191"/>
                    <a:pt x="34" y="89"/>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50"/>
            <p:cNvSpPr>
              <a:spLocks/>
            </p:cNvSpPr>
            <p:nvPr/>
          </p:nvSpPr>
          <p:spPr bwMode="auto">
            <a:xfrm>
              <a:off x="10121745" y="5940912"/>
              <a:ext cx="94340" cy="44811"/>
            </a:xfrm>
            <a:custGeom>
              <a:avLst/>
              <a:gdLst>
                <a:gd name="T0" fmla="*/ 0 w 34"/>
                <a:gd name="T1" fmla="*/ 0 h 16"/>
                <a:gd name="T2" fmla="*/ 0 w 34"/>
                <a:gd name="T3" fmla="*/ 11 h 16"/>
                <a:gd name="T4" fmla="*/ 21 w 34"/>
                <a:gd name="T5" fmla="*/ 15 h 16"/>
                <a:gd name="T6" fmla="*/ 26 w 34"/>
                <a:gd name="T7" fmla="*/ 16 h 16"/>
                <a:gd name="T8" fmla="*/ 34 w 34"/>
                <a:gd name="T9" fmla="*/ 3 h 16"/>
                <a:gd name="T10" fmla="*/ 0 w 34"/>
                <a:gd name="T11" fmla="*/ 0 h 16"/>
              </a:gdLst>
              <a:ahLst/>
              <a:cxnLst>
                <a:cxn ang="0">
                  <a:pos x="T0" y="T1"/>
                </a:cxn>
                <a:cxn ang="0">
                  <a:pos x="T2" y="T3"/>
                </a:cxn>
                <a:cxn ang="0">
                  <a:pos x="T4" y="T5"/>
                </a:cxn>
                <a:cxn ang="0">
                  <a:pos x="T6" y="T7"/>
                </a:cxn>
                <a:cxn ang="0">
                  <a:pos x="T8" y="T9"/>
                </a:cxn>
                <a:cxn ang="0">
                  <a:pos x="T10" y="T11"/>
                </a:cxn>
              </a:cxnLst>
              <a:rect l="0" t="0" r="r" b="b"/>
              <a:pathLst>
                <a:path w="34" h="16">
                  <a:moveTo>
                    <a:pt x="0" y="0"/>
                  </a:moveTo>
                  <a:cubicBezTo>
                    <a:pt x="0" y="11"/>
                    <a:pt x="0" y="11"/>
                    <a:pt x="0" y="11"/>
                  </a:cubicBezTo>
                  <a:cubicBezTo>
                    <a:pt x="7" y="12"/>
                    <a:pt x="14" y="14"/>
                    <a:pt x="21" y="15"/>
                  </a:cubicBezTo>
                  <a:cubicBezTo>
                    <a:pt x="23" y="16"/>
                    <a:pt x="24" y="16"/>
                    <a:pt x="26" y="16"/>
                  </a:cubicBezTo>
                  <a:cubicBezTo>
                    <a:pt x="34" y="3"/>
                    <a:pt x="34" y="3"/>
                    <a:pt x="34" y="3"/>
                  </a:cubicBezTo>
                  <a:cubicBezTo>
                    <a:pt x="23" y="2"/>
                    <a:pt x="11"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51"/>
            <p:cNvSpPr>
              <a:spLocks/>
            </p:cNvSpPr>
            <p:nvPr/>
          </p:nvSpPr>
          <p:spPr bwMode="auto">
            <a:xfrm>
              <a:off x="10029764" y="5430297"/>
              <a:ext cx="136793" cy="167453"/>
            </a:xfrm>
            <a:custGeom>
              <a:avLst/>
              <a:gdLst>
                <a:gd name="T0" fmla="*/ 43 w 49"/>
                <a:gd name="T1" fmla="*/ 0 h 60"/>
                <a:gd name="T2" fmla="*/ 43 w 49"/>
                <a:gd name="T3" fmla="*/ 0 h 60"/>
                <a:gd name="T4" fmla="*/ 6 w 49"/>
                <a:gd name="T5" fmla="*/ 33 h 60"/>
                <a:gd name="T6" fmla="*/ 0 w 49"/>
                <a:gd name="T7" fmla="*/ 60 h 60"/>
                <a:gd name="T8" fmla="*/ 0 w 49"/>
                <a:gd name="T9" fmla="*/ 60 h 60"/>
                <a:gd name="T10" fmla="*/ 49 w 49"/>
                <a:gd name="T11" fmla="*/ 24 h 60"/>
                <a:gd name="T12" fmla="*/ 43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3" y="0"/>
                  </a:moveTo>
                  <a:cubicBezTo>
                    <a:pt x="43" y="0"/>
                    <a:pt x="43" y="0"/>
                    <a:pt x="43" y="0"/>
                  </a:cubicBezTo>
                  <a:cubicBezTo>
                    <a:pt x="43" y="0"/>
                    <a:pt x="35" y="15"/>
                    <a:pt x="6" y="33"/>
                  </a:cubicBezTo>
                  <a:cubicBezTo>
                    <a:pt x="4" y="41"/>
                    <a:pt x="2" y="50"/>
                    <a:pt x="0" y="60"/>
                  </a:cubicBezTo>
                  <a:cubicBezTo>
                    <a:pt x="0" y="60"/>
                    <a:pt x="0" y="60"/>
                    <a:pt x="0" y="60"/>
                  </a:cubicBezTo>
                  <a:cubicBezTo>
                    <a:pt x="0" y="60"/>
                    <a:pt x="34" y="50"/>
                    <a:pt x="49" y="24"/>
                  </a:cubicBezTo>
                  <a:cubicBezTo>
                    <a:pt x="47"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52"/>
            <p:cNvSpPr>
              <a:spLocks/>
            </p:cNvSpPr>
            <p:nvPr/>
          </p:nvSpPr>
          <p:spPr bwMode="auto">
            <a:xfrm>
              <a:off x="9995566" y="5591854"/>
              <a:ext cx="209906" cy="195755"/>
            </a:xfrm>
            <a:custGeom>
              <a:avLst/>
              <a:gdLst>
                <a:gd name="T0" fmla="*/ 75 w 75"/>
                <a:gd name="T1" fmla="*/ 27 h 70"/>
                <a:gd name="T2" fmla="*/ 75 w 75"/>
                <a:gd name="T3" fmla="*/ 27 h 70"/>
                <a:gd name="T4" fmla="*/ 70 w 75"/>
                <a:gd name="T5" fmla="*/ 0 h 70"/>
                <a:gd name="T6" fmla="*/ 70 w 75"/>
                <a:gd name="T7" fmla="*/ 0 h 70"/>
                <a:gd name="T8" fmla="*/ 5 w 75"/>
                <a:gd name="T9" fmla="*/ 41 h 70"/>
                <a:gd name="T10" fmla="*/ 5 w 75"/>
                <a:gd name="T11" fmla="*/ 41 h 70"/>
                <a:gd name="T12" fmla="*/ 0 w 75"/>
                <a:gd name="T13" fmla="*/ 70 h 70"/>
                <a:gd name="T14" fmla="*/ 75 w 75"/>
                <a:gd name="T15" fmla="*/ 2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0">
                  <a:moveTo>
                    <a:pt x="75" y="27"/>
                  </a:moveTo>
                  <a:cubicBezTo>
                    <a:pt x="75" y="27"/>
                    <a:pt x="75" y="27"/>
                    <a:pt x="75" y="27"/>
                  </a:cubicBezTo>
                  <a:cubicBezTo>
                    <a:pt x="74" y="18"/>
                    <a:pt x="72" y="9"/>
                    <a:pt x="70" y="0"/>
                  </a:cubicBezTo>
                  <a:cubicBezTo>
                    <a:pt x="70" y="0"/>
                    <a:pt x="70" y="0"/>
                    <a:pt x="70" y="0"/>
                  </a:cubicBezTo>
                  <a:cubicBezTo>
                    <a:pt x="35" y="28"/>
                    <a:pt x="5" y="41"/>
                    <a:pt x="5" y="41"/>
                  </a:cubicBezTo>
                  <a:cubicBezTo>
                    <a:pt x="5" y="41"/>
                    <a:pt x="5" y="41"/>
                    <a:pt x="5" y="41"/>
                  </a:cubicBezTo>
                  <a:cubicBezTo>
                    <a:pt x="3" y="51"/>
                    <a:pt x="2" y="61"/>
                    <a:pt x="0" y="70"/>
                  </a:cubicBezTo>
                  <a:cubicBezTo>
                    <a:pt x="43" y="67"/>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3"/>
            <p:cNvSpPr>
              <a:spLocks/>
            </p:cNvSpPr>
            <p:nvPr/>
          </p:nvSpPr>
          <p:spPr bwMode="auto">
            <a:xfrm>
              <a:off x="9995566" y="5648458"/>
              <a:ext cx="209906" cy="139151"/>
            </a:xfrm>
            <a:custGeom>
              <a:avLst/>
              <a:gdLst>
                <a:gd name="T0" fmla="*/ 66 w 75"/>
                <a:gd name="T1" fmla="*/ 1 h 50"/>
                <a:gd name="T2" fmla="*/ 38 w 75"/>
                <a:gd name="T3" fmla="*/ 11 h 50"/>
                <a:gd name="T4" fmla="*/ 4 w 75"/>
                <a:gd name="T5" fmla="*/ 24 h 50"/>
                <a:gd name="T6" fmla="*/ 0 w 75"/>
                <a:gd name="T7" fmla="*/ 50 h 50"/>
                <a:gd name="T8" fmla="*/ 75 w 75"/>
                <a:gd name="T9" fmla="*/ 7 h 50"/>
                <a:gd name="T10" fmla="*/ 75 w 75"/>
                <a:gd name="T11" fmla="*/ 6 h 50"/>
                <a:gd name="T12" fmla="*/ 66 w 75"/>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5" h="50">
                  <a:moveTo>
                    <a:pt x="66" y="1"/>
                  </a:moveTo>
                  <a:cubicBezTo>
                    <a:pt x="56" y="0"/>
                    <a:pt x="46" y="6"/>
                    <a:pt x="38" y="11"/>
                  </a:cubicBezTo>
                  <a:cubicBezTo>
                    <a:pt x="30" y="17"/>
                    <a:pt x="16" y="25"/>
                    <a:pt x="4" y="24"/>
                  </a:cubicBezTo>
                  <a:cubicBezTo>
                    <a:pt x="3" y="33"/>
                    <a:pt x="1" y="42"/>
                    <a:pt x="0" y="50"/>
                  </a:cubicBezTo>
                  <a:cubicBezTo>
                    <a:pt x="43" y="47"/>
                    <a:pt x="75" y="7"/>
                    <a:pt x="75" y="7"/>
                  </a:cubicBezTo>
                  <a:cubicBezTo>
                    <a:pt x="75" y="7"/>
                    <a:pt x="75" y="6"/>
                    <a:pt x="75" y="6"/>
                  </a:cubicBezTo>
                  <a:cubicBezTo>
                    <a:pt x="72" y="4"/>
                    <a:pt x="69" y="2"/>
                    <a:pt x="66" y="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54"/>
            <p:cNvSpPr>
              <a:spLocks/>
            </p:cNvSpPr>
            <p:nvPr/>
          </p:nvSpPr>
          <p:spPr bwMode="auto">
            <a:xfrm>
              <a:off x="10026226" y="5765204"/>
              <a:ext cx="209906" cy="225237"/>
            </a:xfrm>
            <a:custGeom>
              <a:avLst/>
              <a:gdLst>
                <a:gd name="T0" fmla="*/ 11 w 75"/>
                <a:gd name="T1" fmla="*/ 81 h 81"/>
                <a:gd name="T2" fmla="*/ 75 w 75"/>
                <a:gd name="T3" fmla="*/ 23 h 81"/>
                <a:gd name="T4" fmla="*/ 75 w 75"/>
                <a:gd name="T5" fmla="*/ 23 h 81"/>
                <a:gd name="T6" fmla="*/ 71 w 75"/>
                <a:gd name="T7" fmla="*/ 0 h 81"/>
                <a:gd name="T8" fmla="*/ 71 w 75"/>
                <a:gd name="T9" fmla="*/ 0 h 81"/>
                <a:gd name="T10" fmla="*/ 0 w 75"/>
                <a:gd name="T11" fmla="*/ 64 h 81"/>
                <a:gd name="T12" fmla="*/ 11 w 7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75" h="81">
                  <a:moveTo>
                    <a:pt x="11" y="81"/>
                  </a:moveTo>
                  <a:cubicBezTo>
                    <a:pt x="43" y="69"/>
                    <a:pt x="75" y="23"/>
                    <a:pt x="75" y="23"/>
                  </a:cubicBezTo>
                  <a:cubicBezTo>
                    <a:pt x="75" y="23"/>
                    <a:pt x="75" y="23"/>
                    <a:pt x="75" y="23"/>
                  </a:cubicBezTo>
                  <a:cubicBezTo>
                    <a:pt x="74" y="16"/>
                    <a:pt x="72" y="9"/>
                    <a:pt x="71" y="0"/>
                  </a:cubicBezTo>
                  <a:cubicBezTo>
                    <a:pt x="71" y="0"/>
                    <a:pt x="71" y="0"/>
                    <a:pt x="71" y="0"/>
                  </a:cubicBezTo>
                  <a:cubicBezTo>
                    <a:pt x="45" y="38"/>
                    <a:pt x="0" y="63"/>
                    <a:pt x="0" y="64"/>
                  </a:cubicBezTo>
                  <a:lnTo>
                    <a:pt x="11" y="81"/>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55"/>
            <p:cNvSpPr>
              <a:spLocks/>
            </p:cNvSpPr>
            <p:nvPr/>
          </p:nvSpPr>
          <p:spPr bwMode="auto">
            <a:xfrm>
              <a:off x="10026226" y="5765204"/>
              <a:ext cx="209906" cy="202831"/>
            </a:xfrm>
            <a:custGeom>
              <a:avLst/>
              <a:gdLst>
                <a:gd name="T0" fmla="*/ 71 w 75"/>
                <a:gd name="T1" fmla="*/ 0 h 73"/>
                <a:gd name="T2" fmla="*/ 71 w 75"/>
                <a:gd name="T3" fmla="*/ 0 h 73"/>
                <a:gd name="T4" fmla="*/ 0 w 75"/>
                <a:gd name="T5" fmla="*/ 64 h 73"/>
                <a:gd name="T6" fmla="*/ 1 w 75"/>
                <a:gd name="T7" fmla="*/ 65 h 73"/>
                <a:gd name="T8" fmla="*/ 18 w 75"/>
                <a:gd name="T9" fmla="*/ 71 h 73"/>
                <a:gd name="T10" fmla="*/ 27 w 75"/>
                <a:gd name="T11" fmla="*/ 73 h 73"/>
                <a:gd name="T12" fmla="*/ 75 w 75"/>
                <a:gd name="T13" fmla="*/ 23 h 73"/>
                <a:gd name="T14" fmla="*/ 75 w 75"/>
                <a:gd name="T15" fmla="*/ 23 h 73"/>
                <a:gd name="T16" fmla="*/ 71 w 7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3">
                  <a:moveTo>
                    <a:pt x="71" y="0"/>
                  </a:moveTo>
                  <a:cubicBezTo>
                    <a:pt x="71" y="0"/>
                    <a:pt x="71" y="0"/>
                    <a:pt x="71" y="0"/>
                  </a:cubicBezTo>
                  <a:cubicBezTo>
                    <a:pt x="45" y="38"/>
                    <a:pt x="0" y="63"/>
                    <a:pt x="0" y="64"/>
                  </a:cubicBezTo>
                  <a:cubicBezTo>
                    <a:pt x="1" y="65"/>
                    <a:pt x="1" y="65"/>
                    <a:pt x="1" y="65"/>
                  </a:cubicBezTo>
                  <a:cubicBezTo>
                    <a:pt x="5" y="68"/>
                    <a:pt x="13" y="70"/>
                    <a:pt x="18" y="71"/>
                  </a:cubicBezTo>
                  <a:cubicBezTo>
                    <a:pt x="21" y="72"/>
                    <a:pt x="24" y="72"/>
                    <a:pt x="27" y="73"/>
                  </a:cubicBezTo>
                  <a:cubicBezTo>
                    <a:pt x="53" y="55"/>
                    <a:pt x="75" y="23"/>
                    <a:pt x="75" y="23"/>
                  </a:cubicBezTo>
                  <a:cubicBezTo>
                    <a:pt x="75" y="23"/>
                    <a:pt x="75" y="23"/>
                    <a:pt x="75" y="23"/>
                  </a:cubicBezTo>
                  <a:cubicBezTo>
                    <a:pt x="74" y="16"/>
                    <a:pt x="72" y="9"/>
                    <a:pt x="71"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56"/>
            <p:cNvSpPr>
              <a:spLocks/>
            </p:cNvSpPr>
            <p:nvPr/>
          </p:nvSpPr>
          <p:spPr bwMode="auto">
            <a:xfrm>
              <a:off x="10052169" y="5307655"/>
              <a:ext cx="122642" cy="81368"/>
            </a:xfrm>
            <a:custGeom>
              <a:avLst/>
              <a:gdLst>
                <a:gd name="T0" fmla="*/ 2 w 44"/>
                <a:gd name="T1" fmla="*/ 1 h 29"/>
                <a:gd name="T2" fmla="*/ 8 w 44"/>
                <a:gd name="T3" fmla="*/ 27 h 29"/>
                <a:gd name="T4" fmla="*/ 28 w 44"/>
                <a:gd name="T5" fmla="*/ 27 h 29"/>
                <a:gd name="T6" fmla="*/ 40 w 44"/>
                <a:gd name="T7" fmla="*/ 0 h 29"/>
                <a:gd name="T8" fmla="*/ 2 w 44"/>
                <a:gd name="T9" fmla="*/ 1 h 29"/>
              </a:gdLst>
              <a:ahLst/>
              <a:cxnLst>
                <a:cxn ang="0">
                  <a:pos x="T0" y="T1"/>
                </a:cxn>
                <a:cxn ang="0">
                  <a:pos x="T2" y="T3"/>
                </a:cxn>
                <a:cxn ang="0">
                  <a:pos x="T4" y="T5"/>
                </a:cxn>
                <a:cxn ang="0">
                  <a:pos x="T6" y="T7"/>
                </a:cxn>
                <a:cxn ang="0">
                  <a:pos x="T8" y="T9"/>
                </a:cxn>
              </a:cxnLst>
              <a:rect l="0" t="0" r="r" b="b"/>
              <a:pathLst>
                <a:path w="44" h="29">
                  <a:moveTo>
                    <a:pt x="2" y="1"/>
                  </a:moveTo>
                  <a:cubicBezTo>
                    <a:pt x="0" y="6"/>
                    <a:pt x="1" y="24"/>
                    <a:pt x="8" y="27"/>
                  </a:cubicBezTo>
                  <a:cubicBezTo>
                    <a:pt x="12" y="29"/>
                    <a:pt x="19" y="29"/>
                    <a:pt x="28" y="27"/>
                  </a:cubicBezTo>
                  <a:cubicBezTo>
                    <a:pt x="44"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7"/>
            <p:cNvSpPr>
              <a:spLocks/>
            </p:cNvSpPr>
            <p:nvPr/>
          </p:nvSpPr>
          <p:spPr bwMode="auto">
            <a:xfrm>
              <a:off x="9727876" y="4095387"/>
              <a:ext cx="959909" cy="1259438"/>
            </a:xfrm>
            <a:custGeom>
              <a:avLst/>
              <a:gdLst>
                <a:gd name="T0" fmla="*/ 327 w 344"/>
                <a:gd name="T1" fmla="*/ 221 h 452"/>
                <a:gd name="T2" fmla="*/ 307 w 344"/>
                <a:gd name="T3" fmla="*/ 378 h 452"/>
                <a:gd name="T4" fmla="*/ 268 w 344"/>
                <a:gd name="T5" fmla="*/ 422 h 452"/>
                <a:gd name="T6" fmla="*/ 183 w 344"/>
                <a:gd name="T7" fmla="*/ 429 h 452"/>
                <a:gd name="T8" fmla="*/ 142 w 344"/>
                <a:gd name="T9" fmla="*/ 449 h 452"/>
                <a:gd name="T10" fmla="*/ 125 w 344"/>
                <a:gd name="T11" fmla="*/ 444 h 452"/>
                <a:gd name="T12" fmla="*/ 106 w 344"/>
                <a:gd name="T13" fmla="*/ 428 h 452"/>
                <a:gd name="T14" fmla="*/ 19 w 344"/>
                <a:gd name="T15" fmla="*/ 404 h 452"/>
                <a:gd name="T16" fmla="*/ 1 w 344"/>
                <a:gd name="T17" fmla="*/ 362 h 452"/>
                <a:gd name="T18" fmla="*/ 18 w 344"/>
                <a:gd name="T19" fmla="*/ 174 h 452"/>
                <a:gd name="T20" fmla="*/ 78 w 344"/>
                <a:gd name="T21" fmla="*/ 62 h 452"/>
                <a:gd name="T22" fmla="*/ 327 w 344"/>
                <a:gd name="T23" fmla="*/ 2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452">
                  <a:moveTo>
                    <a:pt x="327" y="221"/>
                  </a:moveTo>
                  <a:cubicBezTo>
                    <a:pt x="327" y="221"/>
                    <a:pt x="318" y="342"/>
                    <a:pt x="307" y="378"/>
                  </a:cubicBezTo>
                  <a:cubicBezTo>
                    <a:pt x="297" y="415"/>
                    <a:pt x="290" y="419"/>
                    <a:pt x="268" y="422"/>
                  </a:cubicBezTo>
                  <a:cubicBezTo>
                    <a:pt x="246" y="425"/>
                    <a:pt x="193" y="423"/>
                    <a:pt x="183" y="429"/>
                  </a:cubicBezTo>
                  <a:cubicBezTo>
                    <a:pt x="172" y="435"/>
                    <a:pt x="157" y="452"/>
                    <a:pt x="142" y="449"/>
                  </a:cubicBezTo>
                  <a:cubicBezTo>
                    <a:pt x="136" y="447"/>
                    <a:pt x="129" y="448"/>
                    <a:pt x="125" y="444"/>
                  </a:cubicBezTo>
                  <a:cubicBezTo>
                    <a:pt x="120" y="439"/>
                    <a:pt x="111" y="430"/>
                    <a:pt x="106" y="428"/>
                  </a:cubicBezTo>
                  <a:cubicBezTo>
                    <a:pt x="98" y="425"/>
                    <a:pt x="30" y="409"/>
                    <a:pt x="19" y="404"/>
                  </a:cubicBezTo>
                  <a:cubicBezTo>
                    <a:pt x="8" y="399"/>
                    <a:pt x="0" y="388"/>
                    <a:pt x="1" y="362"/>
                  </a:cubicBezTo>
                  <a:cubicBezTo>
                    <a:pt x="3" y="335"/>
                    <a:pt x="3" y="225"/>
                    <a:pt x="18" y="174"/>
                  </a:cubicBezTo>
                  <a:cubicBezTo>
                    <a:pt x="33" y="122"/>
                    <a:pt x="43" y="79"/>
                    <a:pt x="78" y="62"/>
                  </a:cubicBezTo>
                  <a:cubicBezTo>
                    <a:pt x="89" y="53"/>
                    <a:pt x="344" y="0"/>
                    <a:pt x="327" y="2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58"/>
            <p:cNvSpPr>
              <a:spLocks/>
            </p:cNvSpPr>
            <p:nvPr/>
          </p:nvSpPr>
          <p:spPr bwMode="auto">
            <a:xfrm>
              <a:off x="9611130" y="4666144"/>
              <a:ext cx="189859" cy="267690"/>
            </a:xfrm>
            <a:custGeom>
              <a:avLst/>
              <a:gdLst>
                <a:gd name="T0" fmla="*/ 55 w 68"/>
                <a:gd name="T1" fmla="*/ 96 h 96"/>
                <a:gd name="T2" fmla="*/ 27 w 68"/>
                <a:gd name="T3" fmla="*/ 13 h 96"/>
                <a:gd name="T4" fmla="*/ 68 w 68"/>
                <a:gd name="T5" fmla="*/ 33 h 96"/>
                <a:gd name="T6" fmla="*/ 55 w 68"/>
                <a:gd name="T7" fmla="*/ 96 h 96"/>
              </a:gdLst>
              <a:ahLst/>
              <a:cxnLst>
                <a:cxn ang="0">
                  <a:pos x="T0" y="T1"/>
                </a:cxn>
                <a:cxn ang="0">
                  <a:pos x="T2" y="T3"/>
                </a:cxn>
                <a:cxn ang="0">
                  <a:pos x="T4" y="T5"/>
                </a:cxn>
                <a:cxn ang="0">
                  <a:pos x="T6" y="T7"/>
                </a:cxn>
              </a:cxnLst>
              <a:rect l="0" t="0" r="r" b="b"/>
              <a:pathLst>
                <a:path w="68" h="96">
                  <a:moveTo>
                    <a:pt x="55" y="96"/>
                  </a:moveTo>
                  <a:cubicBezTo>
                    <a:pt x="0" y="91"/>
                    <a:pt x="1" y="27"/>
                    <a:pt x="27" y="13"/>
                  </a:cubicBezTo>
                  <a:cubicBezTo>
                    <a:pt x="53" y="0"/>
                    <a:pt x="68" y="33"/>
                    <a:pt x="68" y="33"/>
                  </a:cubicBezTo>
                  <a:lnTo>
                    <a:pt x="55"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9"/>
            <p:cNvSpPr>
              <a:spLocks/>
            </p:cNvSpPr>
            <p:nvPr/>
          </p:nvSpPr>
          <p:spPr bwMode="auto">
            <a:xfrm>
              <a:off x="10592266" y="4761663"/>
              <a:ext cx="179246" cy="241746"/>
            </a:xfrm>
            <a:custGeom>
              <a:avLst/>
              <a:gdLst>
                <a:gd name="T0" fmla="*/ 2 w 64"/>
                <a:gd name="T1" fmla="*/ 82 h 87"/>
                <a:gd name="T2" fmla="*/ 44 w 64"/>
                <a:gd name="T3" fmla="*/ 71 h 87"/>
                <a:gd name="T4" fmla="*/ 32 w 64"/>
                <a:gd name="T5" fmla="*/ 4 h 87"/>
                <a:gd name="T6" fmla="*/ 0 w 64"/>
                <a:gd name="T7" fmla="*/ 35 h 87"/>
                <a:gd name="T8" fmla="*/ 2 w 64"/>
                <a:gd name="T9" fmla="*/ 82 h 87"/>
              </a:gdLst>
              <a:ahLst/>
              <a:cxnLst>
                <a:cxn ang="0">
                  <a:pos x="T0" y="T1"/>
                </a:cxn>
                <a:cxn ang="0">
                  <a:pos x="T2" y="T3"/>
                </a:cxn>
                <a:cxn ang="0">
                  <a:pos x="T4" y="T5"/>
                </a:cxn>
                <a:cxn ang="0">
                  <a:pos x="T6" y="T7"/>
                </a:cxn>
                <a:cxn ang="0">
                  <a:pos x="T8" y="T9"/>
                </a:cxn>
              </a:cxnLst>
              <a:rect l="0" t="0" r="r" b="b"/>
              <a:pathLst>
                <a:path w="64" h="87">
                  <a:moveTo>
                    <a:pt x="2" y="82"/>
                  </a:moveTo>
                  <a:cubicBezTo>
                    <a:pt x="2" y="82"/>
                    <a:pt x="24" y="87"/>
                    <a:pt x="44" y="71"/>
                  </a:cubicBezTo>
                  <a:cubicBezTo>
                    <a:pt x="63" y="55"/>
                    <a:pt x="64" y="8"/>
                    <a:pt x="32" y="4"/>
                  </a:cubicBezTo>
                  <a:cubicBezTo>
                    <a:pt x="1" y="0"/>
                    <a:pt x="0" y="35"/>
                    <a:pt x="0" y="35"/>
                  </a:cubicBezTo>
                  <a:lnTo>
                    <a:pt x="2"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60"/>
            <p:cNvSpPr>
              <a:spLocks/>
            </p:cNvSpPr>
            <p:nvPr/>
          </p:nvSpPr>
          <p:spPr bwMode="auto">
            <a:xfrm>
              <a:off x="9750282" y="4052934"/>
              <a:ext cx="917456" cy="1260618"/>
            </a:xfrm>
            <a:custGeom>
              <a:avLst/>
              <a:gdLst>
                <a:gd name="T0" fmla="*/ 313 w 329"/>
                <a:gd name="T1" fmla="*/ 220 h 452"/>
                <a:gd name="T2" fmla="*/ 306 w 329"/>
                <a:gd name="T3" fmla="*/ 341 h 452"/>
                <a:gd name="T4" fmla="*/ 271 w 329"/>
                <a:gd name="T5" fmla="*/ 423 h 452"/>
                <a:gd name="T6" fmla="*/ 210 w 329"/>
                <a:gd name="T7" fmla="*/ 431 h 452"/>
                <a:gd name="T8" fmla="*/ 157 w 329"/>
                <a:gd name="T9" fmla="*/ 443 h 452"/>
                <a:gd name="T10" fmla="*/ 129 w 329"/>
                <a:gd name="T11" fmla="*/ 450 h 452"/>
                <a:gd name="T12" fmla="*/ 75 w 329"/>
                <a:gd name="T13" fmla="*/ 428 h 452"/>
                <a:gd name="T14" fmla="*/ 28 w 329"/>
                <a:gd name="T15" fmla="*/ 408 h 452"/>
                <a:gd name="T16" fmla="*/ 17 w 329"/>
                <a:gd name="T17" fmla="*/ 404 h 452"/>
                <a:gd name="T18" fmla="*/ 1 w 329"/>
                <a:gd name="T19" fmla="*/ 361 h 452"/>
                <a:gd name="T20" fmla="*/ 22 w 329"/>
                <a:gd name="T21" fmla="*/ 174 h 452"/>
                <a:gd name="T22" fmla="*/ 75 w 329"/>
                <a:gd name="T23" fmla="*/ 61 h 452"/>
                <a:gd name="T24" fmla="*/ 313 w 329"/>
                <a:gd name="T25" fmla="*/ 22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52">
                  <a:moveTo>
                    <a:pt x="313" y="220"/>
                  </a:moveTo>
                  <a:cubicBezTo>
                    <a:pt x="313" y="220"/>
                    <a:pt x="313" y="292"/>
                    <a:pt x="306" y="341"/>
                  </a:cubicBezTo>
                  <a:cubicBezTo>
                    <a:pt x="302" y="369"/>
                    <a:pt x="300" y="410"/>
                    <a:pt x="271" y="423"/>
                  </a:cubicBezTo>
                  <a:cubicBezTo>
                    <a:pt x="252" y="432"/>
                    <a:pt x="231" y="431"/>
                    <a:pt x="210" y="431"/>
                  </a:cubicBezTo>
                  <a:cubicBezTo>
                    <a:pt x="190" y="431"/>
                    <a:pt x="174" y="433"/>
                    <a:pt x="157" y="443"/>
                  </a:cubicBezTo>
                  <a:cubicBezTo>
                    <a:pt x="148" y="447"/>
                    <a:pt x="139" y="452"/>
                    <a:pt x="129" y="450"/>
                  </a:cubicBezTo>
                  <a:cubicBezTo>
                    <a:pt x="110" y="446"/>
                    <a:pt x="93" y="435"/>
                    <a:pt x="75" y="428"/>
                  </a:cubicBezTo>
                  <a:cubicBezTo>
                    <a:pt x="59" y="421"/>
                    <a:pt x="44" y="415"/>
                    <a:pt x="28" y="408"/>
                  </a:cubicBezTo>
                  <a:cubicBezTo>
                    <a:pt x="24" y="407"/>
                    <a:pt x="21" y="405"/>
                    <a:pt x="17" y="404"/>
                  </a:cubicBezTo>
                  <a:cubicBezTo>
                    <a:pt x="7" y="399"/>
                    <a:pt x="0" y="388"/>
                    <a:pt x="1" y="361"/>
                  </a:cubicBezTo>
                  <a:cubicBezTo>
                    <a:pt x="2" y="334"/>
                    <a:pt x="7" y="225"/>
                    <a:pt x="22" y="174"/>
                  </a:cubicBezTo>
                  <a:cubicBezTo>
                    <a:pt x="37" y="122"/>
                    <a:pt x="41" y="79"/>
                    <a:pt x="75" y="61"/>
                  </a:cubicBezTo>
                  <a:cubicBezTo>
                    <a:pt x="85" y="52"/>
                    <a:pt x="329" y="0"/>
                    <a:pt x="313"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61"/>
            <p:cNvSpPr>
              <a:spLocks/>
            </p:cNvSpPr>
            <p:nvPr/>
          </p:nvSpPr>
          <p:spPr bwMode="auto">
            <a:xfrm>
              <a:off x="9842263" y="4061189"/>
              <a:ext cx="784201" cy="577832"/>
            </a:xfrm>
            <a:custGeom>
              <a:avLst/>
              <a:gdLst>
                <a:gd name="T0" fmla="*/ 126 w 281"/>
                <a:gd name="T1" fmla="*/ 199 h 207"/>
                <a:gd name="T2" fmla="*/ 0 w 281"/>
                <a:gd name="T3" fmla="*/ 131 h 207"/>
                <a:gd name="T4" fmla="*/ 42 w 281"/>
                <a:gd name="T5" fmla="*/ 58 h 207"/>
                <a:gd name="T6" fmla="*/ 281 w 281"/>
                <a:gd name="T7" fmla="*/ 196 h 207"/>
                <a:gd name="T8" fmla="*/ 168 w 281"/>
                <a:gd name="T9" fmla="*/ 207 h 207"/>
                <a:gd name="T10" fmla="*/ 126 w 281"/>
                <a:gd name="T11" fmla="*/ 199 h 207"/>
              </a:gdLst>
              <a:ahLst/>
              <a:cxnLst>
                <a:cxn ang="0">
                  <a:pos x="T0" y="T1"/>
                </a:cxn>
                <a:cxn ang="0">
                  <a:pos x="T2" y="T3"/>
                </a:cxn>
                <a:cxn ang="0">
                  <a:pos x="T4" y="T5"/>
                </a:cxn>
                <a:cxn ang="0">
                  <a:pos x="T6" y="T7"/>
                </a:cxn>
                <a:cxn ang="0">
                  <a:pos x="T8" y="T9"/>
                </a:cxn>
                <a:cxn ang="0">
                  <a:pos x="T10" y="T11"/>
                </a:cxn>
              </a:cxnLst>
              <a:rect l="0" t="0" r="r" b="b"/>
              <a:pathLst>
                <a:path w="281" h="207">
                  <a:moveTo>
                    <a:pt x="126" y="199"/>
                  </a:moveTo>
                  <a:cubicBezTo>
                    <a:pt x="81" y="182"/>
                    <a:pt x="38" y="158"/>
                    <a:pt x="0" y="131"/>
                  </a:cubicBezTo>
                  <a:cubicBezTo>
                    <a:pt x="8" y="97"/>
                    <a:pt x="18" y="71"/>
                    <a:pt x="42" y="58"/>
                  </a:cubicBezTo>
                  <a:cubicBezTo>
                    <a:pt x="52" y="49"/>
                    <a:pt x="280" y="0"/>
                    <a:pt x="281" y="196"/>
                  </a:cubicBezTo>
                  <a:cubicBezTo>
                    <a:pt x="243" y="201"/>
                    <a:pt x="206" y="206"/>
                    <a:pt x="168" y="207"/>
                  </a:cubicBezTo>
                  <a:cubicBezTo>
                    <a:pt x="155" y="205"/>
                    <a:pt x="140" y="201"/>
                    <a:pt x="126" y="19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62"/>
            <p:cNvSpPr>
              <a:spLocks/>
            </p:cNvSpPr>
            <p:nvPr/>
          </p:nvSpPr>
          <p:spPr bwMode="auto">
            <a:xfrm>
              <a:off x="10534482" y="4379586"/>
              <a:ext cx="202831" cy="637974"/>
            </a:xfrm>
            <a:custGeom>
              <a:avLst/>
              <a:gdLst>
                <a:gd name="T0" fmla="*/ 73 w 73"/>
                <a:gd name="T1" fmla="*/ 0 h 229"/>
                <a:gd name="T2" fmla="*/ 62 w 73"/>
                <a:gd name="T3" fmla="*/ 144 h 229"/>
                <a:gd name="T4" fmla="*/ 48 w 73"/>
                <a:gd name="T5" fmla="*/ 141 h 229"/>
                <a:gd name="T6" fmla="*/ 22 w 73"/>
                <a:gd name="T7" fmla="*/ 166 h 229"/>
                <a:gd name="T8" fmla="*/ 21 w 73"/>
                <a:gd name="T9" fmla="*/ 225 h 229"/>
                <a:gd name="T10" fmla="*/ 10 w 73"/>
                <a:gd name="T11" fmla="*/ 229 h 229"/>
                <a:gd name="T12" fmla="*/ 0 w 73"/>
                <a:gd name="T13" fmla="*/ 223 h 229"/>
                <a:gd name="T14" fmla="*/ 10 w 73"/>
                <a:gd name="T15" fmla="*/ 16 h 229"/>
                <a:gd name="T16" fmla="*/ 73 w 73"/>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9">
                  <a:moveTo>
                    <a:pt x="73" y="0"/>
                  </a:moveTo>
                  <a:cubicBezTo>
                    <a:pt x="73" y="0"/>
                    <a:pt x="70" y="106"/>
                    <a:pt x="62" y="144"/>
                  </a:cubicBezTo>
                  <a:cubicBezTo>
                    <a:pt x="62" y="144"/>
                    <a:pt x="56" y="141"/>
                    <a:pt x="48" y="141"/>
                  </a:cubicBezTo>
                  <a:cubicBezTo>
                    <a:pt x="40" y="141"/>
                    <a:pt x="26" y="145"/>
                    <a:pt x="22" y="166"/>
                  </a:cubicBezTo>
                  <a:cubicBezTo>
                    <a:pt x="13" y="208"/>
                    <a:pt x="21" y="225"/>
                    <a:pt x="21" y="225"/>
                  </a:cubicBezTo>
                  <a:cubicBezTo>
                    <a:pt x="21" y="225"/>
                    <a:pt x="20" y="229"/>
                    <a:pt x="10" y="229"/>
                  </a:cubicBezTo>
                  <a:cubicBezTo>
                    <a:pt x="0" y="228"/>
                    <a:pt x="0" y="223"/>
                    <a:pt x="0" y="223"/>
                  </a:cubicBezTo>
                  <a:cubicBezTo>
                    <a:pt x="10" y="16"/>
                    <a:pt x="10" y="16"/>
                    <a:pt x="10" y="16"/>
                  </a:cubicBezTo>
                  <a:lnTo>
                    <a:pt x="73"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63"/>
            <p:cNvSpPr>
              <a:spLocks/>
            </p:cNvSpPr>
            <p:nvPr/>
          </p:nvSpPr>
          <p:spPr bwMode="auto">
            <a:xfrm>
              <a:off x="10620568" y="4696804"/>
              <a:ext cx="100236" cy="95519"/>
            </a:xfrm>
            <a:custGeom>
              <a:avLst/>
              <a:gdLst>
                <a:gd name="T0" fmla="*/ 0 w 36"/>
                <a:gd name="T1" fmla="*/ 34 h 34"/>
                <a:gd name="T2" fmla="*/ 2 w 36"/>
                <a:gd name="T3" fmla="*/ 16 h 34"/>
                <a:gd name="T4" fmla="*/ 8 w 36"/>
                <a:gd name="T5" fmla="*/ 10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2" y="16"/>
                  </a:cubicBezTo>
                  <a:cubicBezTo>
                    <a:pt x="4" y="15"/>
                    <a:pt x="6" y="13"/>
                    <a:pt x="8" y="10"/>
                  </a:cubicBezTo>
                  <a:cubicBezTo>
                    <a:pt x="16" y="7"/>
                    <a:pt x="23" y="3"/>
                    <a:pt x="31" y="0"/>
                  </a:cubicBezTo>
                  <a:cubicBezTo>
                    <a:pt x="33" y="0"/>
                    <a:pt x="34" y="0"/>
                    <a:pt x="36" y="0"/>
                  </a:cubicBezTo>
                  <a:cubicBezTo>
                    <a:pt x="34" y="11"/>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4"/>
            <p:cNvSpPr>
              <a:spLocks/>
            </p:cNvSpPr>
            <p:nvPr/>
          </p:nvSpPr>
          <p:spPr bwMode="auto">
            <a:xfrm>
              <a:off x="10553350" y="4435011"/>
              <a:ext cx="183963"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2"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65"/>
            <p:cNvSpPr>
              <a:spLocks/>
            </p:cNvSpPr>
            <p:nvPr/>
          </p:nvSpPr>
          <p:spPr bwMode="auto">
            <a:xfrm>
              <a:off x="9591083" y="4025811"/>
              <a:ext cx="1264155" cy="913918"/>
            </a:xfrm>
            <a:custGeom>
              <a:avLst/>
              <a:gdLst>
                <a:gd name="T0" fmla="*/ 385 w 453"/>
                <a:gd name="T1" fmla="*/ 28 h 328"/>
                <a:gd name="T2" fmla="*/ 297 w 453"/>
                <a:gd name="T3" fmla="*/ 54 h 328"/>
                <a:gd name="T4" fmla="*/ 156 w 453"/>
                <a:gd name="T5" fmla="*/ 2 h 328"/>
                <a:gd name="T6" fmla="*/ 69 w 453"/>
                <a:gd name="T7" fmla="*/ 69 h 328"/>
                <a:gd name="T8" fmla="*/ 14 w 453"/>
                <a:gd name="T9" fmla="*/ 89 h 328"/>
                <a:gd name="T10" fmla="*/ 32 w 453"/>
                <a:gd name="T11" fmla="*/ 245 h 328"/>
                <a:gd name="T12" fmla="*/ 36 w 453"/>
                <a:gd name="T13" fmla="*/ 243 h 328"/>
                <a:gd name="T14" fmla="*/ 66 w 453"/>
                <a:gd name="T15" fmla="*/ 253 h 328"/>
                <a:gd name="T16" fmla="*/ 59 w 453"/>
                <a:gd name="T17" fmla="*/ 321 h 328"/>
                <a:gd name="T18" fmla="*/ 70 w 453"/>
                <a:gd name="T19" fmla="*/ 327 h 328"/>
                <a:gd name="T20" fmla="*/ 83 w 453"/>
                <a:gd name="T21" fmla="*/ 318 h 328"/>
                <a:gd name="T22" fmla="*/ 94 w 453"/>
                <a:gd name="T23" fmla="*/ 190 h 328"/>
                <a:gd name="T24" fmla="*/ 102 w 453"/>
                <a:gd name="T25" fmla="*/ 134 h 328"/>
                <a:gd name="T26" fmla="*/ 312 w 453"/>
                <a:gd name="T27" fmla="*/ 199 h 328"/>
                <a:gd name="T28" fmla="*/ 453 w 453"/>
                <a:gd name="T29" fmla="*/ 69 h 328"/>
                <a:gd name="T30" fmla="*/ 413 w 453"/>
                <a:gd name="T31" fmla="*/ 105 h 328"/>
                <a:gd name="T32" fmla="*/ 416 w 453"/>
                <a:gd name="T33" fmla="*/ 28 h 328"/>
                <a:gd name="T34" fmla="*/ 390 w 453"/>
                <a:gd name="T35" fmla="*/ 66 h 328"/>
                <a:gd name="T36" fmla="*/ 385 w 453"/>
                <a:gd name="T37" fmla="*/ 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8">
                  <a:moveTo>
                    <a:pt x="385" y="28"/>
                  </a:moveTo>
                  <a:cubicBezTo>
                    <a:pt x="385" y="28"/>
                    <a:pt x="380" y="75"/>
                    <a:pt x="297" y="54"/>
                  </a:cubicBezTo>
                  <a:cubicBezTo>
                    <a:pt x="241" y="39"/>
                    <a:pt x="202" y="4"/>
                    <a:pt x="156" y="2"/>
                  </a:cubicBezTo>
                  <a:cubicBezTo>
                    <a:pt x="109" y="0"/>
                    <a:pt x="72" y="40"/>
                    <a:pt x="69" y="69"/>
                  </a:cubicBezTo>
                  <a:cubicBezTo>
                    <a:pt x="69" y="69"/>
                    <a:pt x="36" y="43"/>
                    <a:pt x="14" y="89"/>
                  </a:cubicBezTo>
                  <a:cubicBezTo>
                    <a:pt x="0" y="117"/>
                    <a:pt x="12" y="169"/>
                    <a:pt x="32" y="245"/>
                  </a:cubicBezTo>
                  <a:cubicBezTo>
                    <a:pt x="32" y="245"/>
                    <a:pt x="34" y="244"/>
                    <a:pt x="36" y="243"/>
                  </a:cubicBezTo>
                  <a:cubicBezTo>
                    <a:pt x="42" y="240"/>
                    <a:pt x="54" y="238"/>
                    <a:pt x="66" y="253"/>
                  </a:cubicBezTo>
                  <a:cubicBezTo>
                    <a:pt x="76" y="265"/>
                    <a:pt x="59" y="321"/>
                    <a:pt x="59" y="321"/>
                  </a:cubicBezTo>
                  <a:cubicBezTo>
                    <a:pt x="59" y="321"/>
                    <a:pt x="58" y="326"/>
                    <a:pt x="70" y="327"/>
                  </a:cubicBezTo>
                  <a:cubicBezTo>
                    <a:pt x="83" y="328"/>
                    <a:pt x="83" y="318"/>
                    <a:pt x="83" y="318"/>
                  </a:cubicBezTo>
                  <a:cubicBezTo>
                    <a:pt x="83" y="318"/>
                    <a:pt x="89" y="261"/>
                    <a:pt x="94" y="190"/>
                  </a:cubicBezTo>
                  <a:cubicBezTo>
                    <a:pt x="96" y="160"/>
                    <a:pt x="96" y="142"/>
                    <a:pt x="102" y="134"/>
                  </a:cubicBezTo>
                  <a:cubicBezTo>
                    <a:pt x="102" y="134"/>
                    <a:pt x="201" y="213"/>
                    <a:pt x="312" y="199"/>
                  </a:cubicBezTo>
                  <a:cubicBezTo>
                    <a:pt x="422" y="185"/>
                    <a:pt x="443" y="117"/>
                    <a:pt x="453" y="69"/>
                  </a:cubicBezTo>
                  <a:cubicBezTo>
                    <a:pt x="453" y="69"/>
                    <a:pt x="440" y="98"/>
                    <a:pt x="413" y="105"/>
                  </a:cubicBezTo>
                  <a:cubicBezTo>
                    <a:pt x="413" y="105"/>
                    <a:pt x="439" y="68"/>
                    <a:pt x="416" y="28"/>
                  </a:cubicBezTo>
                  <a:cubicBezTo>
                    <a:pt x="416" y="28"/>
                    <a:pt x="405" y="58"/>
                    <a:pt x="390" y="66"/>
                  </a:cubicBezTo>
                  <a:cubicBezTo>
                    <a:pt x="390" y="66"/>
                    <a:pt x="397" y="61"/>
                    <a:pt x="38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66"/>
            <p:cNvSpPr>
              <a:spLocks/>
            </p:cNvSpPr>
            <p:nvPr/>
          </p:nvSpPr>
          <p:spPr bwMode="auto">
            <a:xfrm>
              <a:off x="9664196" y="4641379"/>
              <a:ext cx="125000" cy="94340"/>
            </a:xfrm>
            <a:custGeom>
              <a:avLst/>
              <a:gdLst>
                <a:gd name="T0" fmla="*/ 0 w 45"/>
                <a:gd name="T1" fmla="*/ 0 h 34"/>
                <a:gd name="T2" fmla="*/ 41 w 45"/>
                <a:gd name="T3" fmla="*/ 11 h 34"/>
                <a:gd name="T4" fmla="*/ 42 w 45"/>
                <a:gd name="T5" fmla="*/ 12 h 34"/>
                <a:gd name="T6" fmla="*/ 42 w 45"/>
                <a:gd name="T7" fmla="*/ 34 h 34"/>
                <a:gd name="T8" fmla="*/ 42 w 45"/>
                <a:gd name="T9" fmla="*/ 34 h 34"/>
                <a:gd name="T10" fmla="*/ 40 w 45"/>
                <a:gd name="T11" fmla="*/ 32 h 34"/>
                <a:gd name="T12" fmla="*/ 10 w 45"/>
                <a:gd name="T13" fmla="*/ 22 h 34"/>
                <a:gd name="T14" fmla="*/ 6 w 45"/>
                <a:gd name="T15" fmla="*/ 24 h 34"/>
                <a:gd name="T16" fmla="*/ 0 w 45"/>
                <a:gd name="T17" fmla="*/ 0 h 34"/>
                <a:gd name="T18" fmla="*/ 0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0" y="0"/>
                  </a:moveTo>
                  <a:cubicBezTo>
                    <a:pt x="15" y="1"/>
                    <a:pt x="29" y="4"/>
                    <a:pt x="41" y="11"/>
                  </a:cubicBezTo>
                  <a:cubicBezTo>
                    <a:pt x="41" y="11"/>
                    <a:pt x="42" y="12"/>
                    <a:pt x="42" y="12"/>
                  </a:cubicBezTo>
                  <a:cubicBezTo>
                    <a:pt x="43" y="19"/>
                    <a:pt x="45" y="27"/>
                    <a:pt x="42" y="34"/>
                  </a:cubicBezTo>
                  <a:cubicBezTo>
                    <a:pt x="42" y="34"/>
                    <a:pt x="42" y="34"/>
                    <a:pt x="42" y="34"/>
                  </a:cubicBezTo>
                  <a:cubicBezTo>
                    <a:pt x="41" y="33"/>
                    <a:pt x="41" y="32"/>
                    <a:pt x="40" y="32"/>
                  </a:cubicBezTo>
                  <a:cubicBezTo>
                    <a:pt x="28" y="17"/>
                    <a:pt x="16" y="19"/>
                    <a:pt x="10" y="22"/>
                  </a:cubicBezTo>
                  <a:cubicBezTo>
                    <a:pt x="8" y="23"/>
                    <a:pt x="6" y="24"/>
                    <a:pt x="6" y="24"/>
                  </a:cubicBezTo>
                  <a:cubicBezTo>
                    <a:pt x="4" y="16"/>
                    <a:pt x="2"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67"/>
            <p:cNvSpPr>
              <a:spLocks/>
            </p:cNvSpPr>
            <p:nvPr/>
          </p:nvSpPr>
          <p:spPr bwMode="auto">
            <a:xfrm>
              <a:off x="9858773" y="4580058"/>
              <a:ext cx="162736" cy="91981"/>
            </a:xfrm>
            <a:custGeom>
              <a:avLst/>
              <a:gdLst>
                <a:gd name="T0" fmla="*/ 58 w 58"/>
                <a:gd name="T1" fmla="*/ 24 h 33"/>
                <a:gd name="T2" fmla="*/ 37 w 58"/>
                <a:gd name="T3" fmla="*/ 5 h 33"/>
                <a:gd name="T4" fmla="*/ 0 w 58"/>
                <a:gd name="T5" fmla="*/ 33 h 33"/>
                <a:gd name="T6" fmla="*/ 58 w 58"/>
                <a:gd name="T7" fmla="*/ 24 h 33"/>
              </a:gdLst>
              <a:ahLst/>
              <a:cxnLst>
                <a:cxn ang="0">
                  <a:pos x="T0" y="T1"/>
                </a:cxn>
                <a:cxn ang="0">
                  <a:pos x="T2" y="T3"/>
                </a:cxn>
                <a:cxn ang="0">
                  <a:pos x="T4" y="T5"/>
                </a:cxn>
                <a:cxn ang="0">
                  <a:pos x="T6" y="T7"/>
                </a:cxn>
              </a:cxnLst>
              <a:rect l="0" t="0" r="r" b="b"/>
              <a:pathLst>
                <a:path w="58" h="33">
                  <a:moveTo>
                    <a:pt x="58" y="24"/>
                  </a:moveTo>
                  <a:cubicBezTo>
                    <a:pt x="58" y="24"/>
                    <a:pt x="51" y="7"/>
                    <a:pt x="37" y="5"/>
                  </a:cubicBezTo>
                  <a:cubicBezTo>
                    <a:pt x="5" y="0"/>
                    <a:pt x="0" y="33"/>
                    <a:pt x="0" y="33"/>
                  </a:cubicBezTo>
                  <a:cubicBezTo>
                    <a:pt x="0" y="33"/>
                    <a:pt x="36" y="13"/>
                    <a:pt x="58" y="24"/>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68"/>
            <p:cNvSpPr>
              <a:spLocks/>
            </p:cNvSpPr>
            <p:nvPr/>
          </p:nvSpPr>
          <p:spPr bwMode="auto">
            <a:xfrm>
              <a:off x="10372925" y="4630766"/>
              <a:ext cx="135614" cy="91981"/>
            </a:xfrm>
            <a:custGeom>
              <a:avLst/>
              <a:gdLst>
                <a:gd name="T0" fmla="*/ 19 w 49"/>
                <a:gd name="T1" fmla="*/ 1 h 33"/>
                <a:gd name="T2" fmla="*/ 0 w 49"/>
                <a:gd name="T3" fmla="*/ 16 h 33"/>
                <a:gd name="T4" fmla="*/ 45 w 49"/>
                <a:gd name="T5" fmla="*/ 33 h 33"/>
                <a:gd name="T6" fmla="*/ 19 w 49"/>
                <a:gd name="T7" fmla="*/ 1 h 33"/>
              </a:gdLst>
              <a:ahLst/>
              <a:cxnLst>
                <a:cxn ang="0">
                  <a:pos x="T0" y="T1"/>
                </a:cxn>
                <a:cxn ang="0">
                  <a:pos x="T2" y="T3"/>
                </a:cxn>
                <a:cxn ang="0">
                  <a:pos x="T4" y="T5"/>
                </a:cxn>
                <a:cxn ang="0">
                  <a:pos x="T6" y="T7"/>
                </a:cxn>
              </a:cxnLst>
              <a:rect l="0" t="0" r="r" b="b"/>
              <a:pathLst>
                <a:path w="49" h="33">
                  <a:moveTo>
                    <a:pt x="19" y="1"/>
                  </a:moveTo>
                  <a:cubicBezTo>
                    <a:pt x="12" y="0"/>
                    <a:pt x="1" y="3"/>
                    <a:pt x="0" y="16"/>
                  </a:cubicBezTo>
                  <a:cubicBezTo>
                    <a:pt x="0" y="16"/>
                    <a:pt x="29" y="15"/>
                    <a:pt x="45" y="33"/>
                  </a:cubicBezTo>
                  <a:cubicBezTo>
                    <a:pt x="45" y="33"/>
                    <a:pt x="49" y="4"/>
                    <a:pt x="19"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69"/>
            <p:cNvSpPr>
              <a:spLocks/>
            </p:cNvSpPr>
            <p:nvPr/>
          </p:nvSpPr>
          <p:spPr bwMode="auto">
            <a:xfrm>
              <a:off x="9670093" y="4727465"/>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4"/>
                    <a:pt x="7" y="34"/>
                  </a:cubicBezTo>
                  <a:cubicBezTo>
                    <a:pt x="11" y="41"/>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70"/>
            <p:cNvSpPr>
              <a:spLocks/>
            </p:cNvSpPr>
            <p:nvPr/>
          </p:nvSpPr>
          <p:spPr bwMode="auto">
            <a:xfrm>
              <a:off x="9672451" y="4745153"/>
              <a:ext cx="69576" cy="108491"/>
            </a:xfrm>
            <a:custGeom>
              <a:avLst/>
              <a:gdLst>
                <a:gd name="T0" fmla="*/ 23 w 25"/>
                <a:gd name="T1" fmla="*/ 39 h 39"/>
                <a:gd name="T2" fmla="*/ 25 w 25"/>
                <a:gd name="T3" fmla="*/ 27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7"/>
                    <a:pt x="25" y="27"/>
                    <a:pt x="25" y="27"/>
                  </a:cubicBezTo>
                  <a:cubicBezTo>
                    <a:pt x="25" y="27"/>
                    <a:pt x="0" y="0"/>
                    <a:pt x="2" y="19"/>
                  </a:cubicBezTo>
                  <a:cubicBezTo>
                    <a:pt x="4" y="37"/>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71"/>
            <p:cNvSpPr>
              <a:spLocks/>
            </p:cNvSpPr>
            <p:nvPr/>
          </p:nvSpPr>
          <p:spPr bwMode="auto">
            <a:xfrm>
              <a:off x="10618209" y="4800578"/>
              <a:ext cx="114387" cy="145048"/>
            </a:xfrm>
            <a:custGeom>
              <a:avLst/>
              <a:gdLst>
                <a:gd name="T0" fmla="*/ 3 w 41"/>
                <a:gd name="T1" fmla="*/ 51 h 52"/>
                <a:gd name="T2" fmla="*/ 26 w 41"/>
                <a:gd name="T3" fmla="*/ 12 h 52"/>
                <a:gd name="T4" fmla="*/ 26 w 41"/>
                <a:gd name="T5" fmla="*/ 44 h 52"/>
                <a:gd name="T6" fmla="*/ 3 w 41"/>
                <a:gd name="T7" fmla="*/ 51 h 52"/>
              </a:gdLst>
              <a:ahLst/>
              <a:cxnLst>
                <a:cxn ang="0">
                  <a:pos x="T0" y="T1"/>
                </a:cxn>
                <a:cxn ang="0">
                  <a:pos x="T2" y="T3"/>
                </a:cxn>
                <a:cxn ang="0">
                  <a:pos x="T4" y="T5"/>
                </a:cxn>
                <a:cxn ang="0">
                  <a:pos x="T6" y="T7"/>
                </a:cxn>
              </a:cxnLst>
              <a:rect l="0" t="0" r="r" b="b"/>
              <a:pathLst>
                <a:path w="41" h="52">
                  <a:moveTo>
                    <a:pt x="3" y="51"/>
                  </a:moveTo>
                  <a:cubicBezTo>
                    <a:pt x="3" y="51"/>
                    <a:pt x="0" y="0"/>
                    <a:pt x="26" y="12"/>
                  </a:cubicBezTo>
                  <a:cubicBezTo>
                    <a:pt x="41" y="19"/>
                    <a:pt x="37" y="35"/>
                    <a:pt x="26" y="44"/>
                  </a:cubicBezTo>
                  <a:cubicBezTo>
                    <a:pt x="19" y="50"/>
                    <a:pt x="10" y="52"/>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2"/>
            <p:cNvSpPr>
              <a:spLocks/>
            </p:cNvSpPr>
            <p:nvPr/>
          </p:nvSpPr>
          <p:spPr bwMode="auto">
            <a:xfrm>
              <a:off x="10626464" y="4845390"/>
              <a:ext cx="106132" cy="104953"/>
            </a:xfrm>
            <a:custGeom>
              <a:avLst/>
              <a:gdLst>
                <a:gd name="T0" fmla="*/ 0 w 38"/>
                <a:gd name="T1" fmla="*/ 34 h 38"/>
                <a:gd name="T2" fmla="*/ 0 w 38"/>
                <a:gd name="T3" fmla="*/ 21 h 38"/>
                <a:gd name="T4" fmla="*/ 30 w 38"/>
                <a:gd name="T5" fmla="*/ 19 h 38"/>
                <a:gd name="T6" fmla="*/ 0 w 38"/>
                <a:gd name="T7" fmla="*/ 34 h 38"/>
              </a:gdLst>
              <a:ahLst/>
              <a:cxnLst>
                <a:cxn ang="0">
                  <a:pos x="T0" y="T1"/>
                </a:cxn>
                <a:cxn ang="0">
                  <a:pos x="T2" y="T3"/>
                </a:cxn>
                <a:cxn ang="0">
                  <a:pos x="T4" y="T5"/>
                </a:cxn>
                <a:cxn ang="0">
                  <a:pos x="T6" y="T7"/>
                </a:cxn>
              </a:cxnLst>
              <a:rect l="0" t="0" r="r" b="b"/>
              <a:pathLst>
                <a:path w="38" h="38">
                  <a:moveTo>
                    <a:pt x="0" y="34"/>
                  </a:moveTo>
                  <a:cubicBezTo>
                    <a:pt x="0" y="21"/>
                    <a:pt x="0" y="21"/>
                    <a:pt x="0" y="21"/>
                  </a:cubicBezTo>
                  <a:cubicBezTo>
                    <a:pt x="0" y="21"/>
                    <a:pt x="38" y="0"/>
                    <a:pt x="30"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73"/>
            <p:cNvSpPr>
              <a:spLocks/>
            </p:cNvSpPr>
            <p:nvPr/>
          </p:nvSpPr>
          <p:spPr bwMode="auto">
            <a:xfrm>
              <a:off x="10085188" y="5248693"/>
              <a:ext cx="86085" cy="34198"/>
            </a:xfrm>
            <a:custGeom>
              <a:avLst/>
              <a:gdLst>
                <a:gd name="T0" fmla="*/ 31 w 31"/>
                <a:gd name="T1" fmla="*/ 8 h 12"/>
                <a:gd name="T2" fmla="*/ 15 w 31"/>
                <a:gd name="T3" fmla="*/ 11 h 12"/>
                <a:gd name="T4" fmla="*/ 1 w 31"/>
                <a:gd name="T5" fmla="*/ 4 h 12"/>
                <a:gd name="T6" fmla="*/ 17 w 31"/>
                <a:gd name="T7" fmla="*/ 1 h 12"/>
                <a:gd name="T8" fmla="*/ 31 w 31"/>
                <a:gd name="T9" fmla="*/ 8 h 12"/>
              </a:gdLst>
              <a:ahLst/>
              <a:cxnLst>
                <a:cxn ang="0">
                  <a:pos x="T0" y="T1"/>
                </a:cxn>
                <a:cxn ang="0">
                  <a:pos x="T2" y="T3"/>
                </a:cxn>
                <a:cxn ang="0">
                  <a:pos x="T4" y="T5"/>
                </a:cxn>
                <a:cxn ang="0">
                  <a:pos x="T6" y="T7"/>
                </a:cxn>
                <a:cxn ang="0">
                  <a:pos x="T8" y="T9"/>
                </a:cxn>
              </a:cxnLst>
              <a:rect l="0" t="0" r="r" b="b"/>
              <a:pathLst>
                <a:path w="31" h="12">
                  <a:moveTo>
                    <a:pt x="31" y="8"/>
                  </a:moveTo>
                  <a:cubicBezTo>
                    <a:pt x="31" y="11"/>
                    <a:pt x="23" y="12"/>
                    <a:pt x="15" y="11"/>
                  </a:cubicBezTo>
                  <a:cubicBezTo>
                    <a:pt x="7" y="10"/>
                    <a:pt x="0" y="6"/>
                    <a:pt x="1" y="4"/>
                  </a:cubicBezTo>
                  <a:cubicBezTo>
                    <a:pt x="1" y="1"/>
                    <a:pt x="8" y="0"/>
                    <a:pt x="17" y="1"/>
                  </a:cubicBezTo>
                  <a:cubicBezTo>
                    <a:pt x="25" y="2"/>
                    <a:pt x="31" y="6"/>
                    <a:pt x="31" y="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74"/>
            <p:cNvSpPr>
              <a:spLocks/>
            </p:cNvSpPr>
            <p:nvPr/>
          </p:nvSpPr>
          <p:spPr bwMode="auto">
            <a:xfrm>
              <a:off x="9611130" y="4788786"/>
              <a:ext cx="147406" cy="148585"/>
            </a:xfrm>
            <a:custGeom>
              <a:avLst/>
              <a:gdLst>
                <a:gd name="T0" fmla="*/ 47 w 53"/>
                <a:gd name="T1" fmla="*/ 53 h 53"/>
                <a:gd name="T2" fmla="*/ 53 w 53"/>
                <a:gd name="T3" fmla="*/ 52 h 53"/>
                <a:gd name="T4" fmla="*/ 13 w 53"/>
                <a:gd name="T5" fmla="*/ 0 h 53"/>
                <a:gd name="T6" fmla="*/ 47 w 53"/>
                <a:gd name="T7" fmla="*/ 53 h 53"/>
              </a:gdLst>
              <a:ahLst/>
              <a:cxnLst>
                <a:cxn ang="0">
                  <a:pos x="T0" y="T1"/>
                </a:cxn>
                <a:cxn ang="0">
                  <a:pos x="T2" y="T3"/>
                </a:cxn>
                <a:cxn ang="0">
                  <a:pos x="T4" y="T5"/>
                </a:cxn>
                <a:cxn ang="0">
                  <a:pos x="T6" y="T7"/>
                </a:cxn>
              </a:cxnLst>
              <a:rect l="0" t="0" r="r" b="b"/>
              <a:pathLst>
                <a:path w="53" h="53">
                  <a:moveTo>
                    <a:pt x="47" y="53"/>
                  </a:moveTo>
                  <a:cubicBezTo>
                    <a:pt x="53" y="52"/>
                    <a:pt x="53" y="52"/>
                    <a:pt x="53" y="52"/>
                  </a:cubicBezTo>
                  <a:cubicBezTo>
                    <a:pt x="53" y="52"/>
                    <a:pt x="11" y="31"/>
                    <a:pt x="13" y="0"/>
                  </a:cubicBezTo>
                  <a:cubicBezTo>
                    <a:pt x="13" y="0"/>
                    <a:pt x="0" y="33"/>
                    <a:pt x="4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875"/>
            <p:cNvSpPr>
              <a:spLocks/>
            </p:cNvSpPr>
            <p:nvPr/>
          </p:nvSpPr>
          <p:spPr bwMode="auto">
            <a:xfrm>
              <a:off x="10612313" y="4228642"/>
              <a:ext cx="153302" cy="136793"/>
            </a:xfrm>
            <a:custGeom>
              <a:avLst/>
              <a:gdLst>
                <a:gd name="T0" fmla="*/ 54 w 55"/>
                <a:gd name="T1" fmla="*/ 1 h 49"/>
                <a:gd name="T2" fmla="*/ 48 w 55"/>
                <a:gd name="T3" fmla="*/ 16 h 49"/>
                <a:gd name="T4" fmla="*/ 38 w 55"/>
                <a:gd name="T5" fmla="*/ 31 h 49"/>
                <a:gd name="T6" fmla="*/ 6 w 55"/>
                <a:gd name="T7" fmla="*/ 49 h 49"/>
                <a:gd name="T8" fmla="*/ 0 w 55"/>
                <a:gd name="T9" fmla="*/ 49 h 49"/>
                <a:gd name="T10" fmla="*/ 7 w 55"/>
                <a:gd name="T11" fmla="*/ 46 h 49"/>
                <a:gd name="T12" fmla="*/ 14 w 55"/>
                <a:gd name="T13" fmla="*/ 42 h 49"/>
                <a:gd name="T14" fmla="*/ 31 w 55"/>
                <a:gd name="T15" fmla="*/ 30 h 49"/>
                <a:gd name="T16" fmla="*/ 43 w 55"/>
                <a:gd name="T17" fmla="*/ 15 h 49"/>
                <a:gd name="T18" fmla="*/ 51 w 55"/>
                <a:gd name="T19" fmla="*/ 3 h 49"/>
                <a:gd name="T20" fmla="*/ 53 w 55"/>
                <a:gd name="T21" fmla="*/ 0 h 49"/>
                <a:gd name="T22" fmla="*/ 54 w 55"/>
                <a:gd name="T2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9">
                  <a:moveTo>
                    <a:pt x="54" y="1"/>
                  </a:moveTo>
                  <a:cubicBezTo>
                    <a:pt x="55" y="5"/>
                    <a:pt x="50" y="13"/>
                    <a:pt x="48" y="16"/>
                  </a:cubicBezTo>
                  <a:cubicBezTo>
                    <a:pt x="46" y="21"/>
                    <a:pt x="42" y="27"/>
                    <a:pt x="38" y="31"/>
                  </a:cubicBezTo>
                  <a:cubicBezTo>
                    <a:pt x="30" y="40"/>
                    <a:pt x="19" y="47"/>
                    <a:pt x="6" y="49"/>
                  </a:cubicBezTo>
                  <a:cubicBezTo>
                    <a:pt x="4" y="49"/>
                    <a:pt x="2" y="49"/>
                    <a:pt x="0" y="49"/>
                  </a:cubicBezTo>
                  <a:cubicBezTo>
                    <a:pt x="2" y="48"/>
                    <a:pt x="5" y="47"/>
                    <a:pt x="7" y="46"/>
                  </a:cubicBezTo>
                  <a:cubicBezTo>
                    <a:pt x="9" y="45"/>
                    <a:pt x="12" y="43"/>
                    <a:pt x="14" y="42"/>
                  </a:cubicBezTo>
                  <a:cubicBezTo>
                    <a:pt x="20" y="38"/>
                    <a:pt x="26" y="35"/>
                    <a:pt x="31" y="30"/>
                  </a:cubicBezTo>
                  <a:cubicBezTo>
                    <a:pt x="35" y="26"/>
                    <a:pt x="40" y="20"/>
                    <a:pt x="43" y="15"/>
                  </a:cubicBezTo>
                  <a:cubicBezTo>
                    <a:pt x="46" y="11"/>
                    <a:pt x="49" y="8"/>
                    <a:pt x="51" y="3"/>
                  </a:cubicBezTo>
                  <a:cubicBezTo>
                    <a:pt x="52" y="2"/>
                    <a:pt x="53" y="1"/>
                    <a:pt x="53" y="0"/>
                  </a:cubicBezTo>
                  <a:cubicBezTo>
                    <a:pt x="53" y="0"/>
                    <a:pt x="54" y="1"/>
                    <a:pt x="54"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76"/>
            <p:cNvSpPr>
              <a:spLocks/>
            </p:cNvSpPr>
            <p:nvPr/>
          </p:nvSpPr>
          <p:spPr bwMode="auto">
            <a:xfrm>
              <a:off x="10592266" y="4167321"/>
              <a:ext cx="89623" cy="11202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3"/>
                    <a:pt x="0" y="40"/>
                  </a:cubicBezTo>
                  <a:cubicBezTo>
                    <a:pt x="0" y="40"/>
                    <a:pt x="22"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77"/>
            <p:cNvSpPr>
              <a:spLocks/>
            </p:cNvSpPr>
            <p:nvPr/>
          </p:nvSpPr>
          <p:spPr bwMode="auto">
            <a:xfrm>
              <a:off x="9739668" y="4226284"/>
              <a:ext cx="141510" cy="161557"/>
            </a:xfrm>
            <a:custGeom>
              <a:avLst/>
              <a:gdLst>
                <a:gd name="T0" fmla="*/ 18 w 51"/>
                <a:gd name="T1" fmla="*/ 0 h 58"/>
                <a:gd name="T2" fmla="*/ 51 w 51"/>
                <a:gd name="T3" fmla="*/ 58 h 58"/>
                <a:gd name="T4" fmla="*/ 18 w 51"/>
                <a:gd name="T5" fmla="*/ 0 h 58"/>
              </a:gdLst>
              <a:ahLst/>
              <a:cxnLst>
                <a:cxn ang="0">
                  <a:pos x="T0" y="T1"/>
                </a:cxn>
                <a:cxn ang="0">
                  <a:pos x="T2" y="T3"/>
                </a:cxn>
                <a:cxn ang="0">
                  <a:pos x="T4" y="T5"/>
                </a:cxn>
              </a:cxnLst>
              <a:rect l="0" t="0" r="r" b="b"/>
              <a:pathLst>
                <a:path w="51" h="58">
                  <a:moveTo>
                    <a:pt x="18" y="0"/>
                  </a:moveTo>
                  <a:cubicBezTo>
                    <a:pt x="18" y="0"/>
                    <a:pt x="0" y="44"/>
                    <a:pt x="51" y="58"/>
                  </a:cubicBezTo>
                  <a:cubicBezTo>
                    <a:pt x="51" y="58"/>
                    <a:pt x="25" y="35"/>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78"/>
            <p:cNvSpPr>
              <a:spLocks/>
            </p:cNvSpPr>
            <p:nvPr/>
          </p:nvSpPr>
          <p:spPr bwMode="auto">
            <a:xfrm>
              <a:off x="9872924" y="4019915"/>
              <a:ext cx="424530" cy="145048"/>
            </a:xfrm>
            <a:custGeom>
              <a:avLst/>
              <a:gdLst>
                <a:gd name="T0" fmla="*/ 0 w 152"/>
                <a:gd name="T1" fmla="*/ 35 h 52"/>
                <a:gd name="T2" fmla="*/ 71 w 152"/>
                <a:gd name="T3" fmla="*/ 18 h 52"/>
                <a:gd name="T4" fmla="*/ 133 w 152"/>
                <a:gd name="T5" fmla="*/ 50 h 52"/>
                <a:gd name="T6" fmla="*/ 49 w 152"/>
                <a:gd name="T7" fmla="*/ 35 h 52"/>
                <a:gd name="T8" fmla="*/ 0 w 152"/>
                <a:gd name="T9" fmla="*/ 35 h 52"/>
              </a:gdLst>
              <a:ahLst/>
              <a:cxnLst>
                <a:cxn ang="0">
                  <a:pos x="T0" y="T1"/>
                </a:cxn>
                <a:cxn ang="0">
                  <a:pos x="T2" y="T3"/>
                </a:cxn>
                <a:cxn ang="0">
                  <a:pos x="T4" y="T5"/>
                </a:cxn>
                <a:cxn ang="0">
                  <a:pos x="T6" y="T7"/>
                </a:cxn>
                <a:cxn ang="0">
                  <a:pos x="T8" y="T9"/>
                </a:cxn>
              </a:cxnLst>
              <a:rect l="0" t="0" r="r" b="b"/>
              <a:pathLst>
                <a:path w="152" h="52">
                  <a:moveTo>
                    <a:pt x="0" y="35"/>
                  </a:moveTo>
                  <a:cubicBezTo>
                    <a:pt x="0" y="35"/>
                    <a:pt x="26" y="0"/>
                    <a:pt x="71" y="18"/>
                  </a:cubicBezTo>
                  <a:cubicBezTo>
                    <a:pt x="115" y="36"/>
                    <a:pt x="114" y="47"/>
                    <a:pt x="133" y="50"/>
                  </a:cubicBezTo>
                  <a:cubicBezTo>
                    <a:pt x="152" y="52"/>
                    <a:pt x="84" y="48"/>
                    <a:pt x="49" y="35"/>
                  </a:cubicBezTo>
                  <a:cubicBezTo>
                    <a:pt x="13" y="23"/>
                    <a:pt x="6" y="43"/>
                    <a:pt x="0" y="35"/>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9"/>
            <p:cNvSpPr>
              <a:spLocks/>
            </p:cNvSpPr>
            <p:nvPr/>
          </p:nvSpPr>
          <p:spPr bwMode="auto">
            <a:xfrm>
              <a:off x="9644149" y="4275812"/>
              <a:ext cx="153302" cy="240567"/>
            </a:xfrm>
            <a:custGeom>
              <a:avLst/>
              <a:gdLst>
                <a:gd name="T0" fmla="*/ 55 w 55"/>
                <a:gd name="T1" fmla="*/ 52 h 86"/>
                <a:gd name="T2" fmla="*/ 24 w 55"/>
                <a:gd name="T3" fmla="*/ 0 h 86"/>
                <a:gd name="T4" fmla="*/ 4 w 55"/>
                <a:gd name="T5" fmla="*/ 32 h 86"/>
                <a:gd name="T6" fmla="*/ 54 w 55"/>
                <a:gd name="T7" fmla="*/ 86 h 86"/>
                <a:gd name="T8" fmla="*/ 55 w 55"/>
                <a:gd name="T9" fmla="*/ 52 h 86"/>
              </a:gdLst>
              <a:ahLst/>
              <a:cxnLst>
                <a:cxn ang="0">
                  <a:pos x="T0" y="T1"/>
                </a:cxn>
                <a:cxn ang="0">
                  <a:pos x="T2" y="T3"/>
                </a:cxn>
                <a:cxn ang="0">
                  <a:pos x="T4" y="T5"/>
                </a:cxn>
                <a:cxn ang="0">
                  <a:pos x="T6" y="T7"/>
                </a:cxn>
                <a:cxn ang="0">
                  <a:pos x="T8" y="T9"/>
                </a:cxn>
              </a:cxnLst>
              <a:rect l="0" t="0" r="r" b="b"/>
              <a:pathLst>
                <a:path w="55" h="86">
                  <a:moveTo>
                    <a:pt x="55" y="52"/>
                  </a:moveTo>
                  <a:cubicBezTo>
                    <a:pt x="55" y="52"/>
                    <a:pt x="19" y="29"/>
                    <a:pt x="24" y="0"/>
                  </a:cubicBezTo>
                  <a:cubicBezTo>
                    <a:pt x="24" y="0"/>
                    <a:pt x="0" y="4"/>
                    <a:pt x="4" y="32"/>
                  </a:cubicBezTo>
                  <a:cubicBezTo>
                    <a:pt x="8" y="60"/>
                    <a:pt x="54" y="86"/>
                    <a:pt x="54" y="86"/>
                  </a:cubicBezTo>
                  <a:lnTo>
                    <a:pt x="55"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80"/>
            <p:cNvSpPr>
              <a:spLocks/>
            </p:cNvSpPr>
            <p:nvPr/>
          </p:nvSpPr>
          <p:spPr bwMode="auto">
            <a:xfrm>
              <a:off x="9828112" y="4831239"/>
              <a:ext cx="34198" cy="16509"/>
            </a:xfrm>
            <a:custGeom>
              <a:avLst/>
              <a:gdLst>
                <a:gd name="T0" fmla="*/ 12 w 12"/>
                <a:gd name="T1" fmla="*/ 4 h 6"/>
                <a:gd name="T2" fmla="*/ 10 w 12"/>
                <a:gd name="T3" fmla="*/ 6 h 6"/>
                <a:gd name="T4" fmla="*/ 2 w 12"/>
                <a:gd name="T5" fmla="*/ 5 h 6"/>
                <a:gd name="T6" fmla="*/ 0 w 12"/>
                <a:gd name="T7" fmla="*/ 2 h 6"/>
                <a:gd name="T8" fmla="*/ 0 w 12"/>
                <a:gd name="T9" fmla="*/ 2 h 6"/>
                <a:gd name="T10" fmla="*/ 3 w 12"/>
                <a:gd name="T11" fmla="*/ 0 h 6"/>
                <a:gd name="T12" fmla="*/ 10 w 12"/>
                <a:gd name="T13" fmla="*/ 1 h 6"/>
                <a:gd name="T14" fmla="*/ 12 w 12"/>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4"/>
                  </a:moveTo>
                  <a:cubicBezTo>
                    <a:pt x="12" y="5"/>
                    <a:pt x="11" y="6"/>
                    <a:pt x="10" y="6"/>
                  </a:cubicBezTo>
                  <a:cubicBezTo>
                    <a:pt x="2" y="5"/>
                    <a:pt x="2" y="5"/>
                    <a:pt x="2" y="5"/>
                  </a:cubicBezTo>
                  <a:cubicBezTo>
                    <a:pt x="1" y="5"/>
                    <a:pt x="0" y="3"/>
                    <a:pt x="0" y="2"/>
                  </a:cubicBezTo>
                  <a:cubicBezTo>
                    <a:pt x="0" y="2"/>
                    <a:pt x="0" y="2"/>
                    <a:pt x="0" y="2"/>
                  </a:cubicBezTo>
                  <a:cubicBezTo>
                    <a:pt x="1" y="1"/>
                    <a:pt x="2" y="0"/>
                    <a:pt x="3" y="0"/>
                  </a:cubicBezTo>
                  <a:cubicBezTo>
                    <a:pt x="10" y="1"/>
                    <a:pt x="10" y="1"/>
                    <a:pt x="10" y="1"/>
                  </a:cubicBezTo>
                  <a:cubicBezTo>
                    <a:pt x="11" y="2"/>
                    <a:pt x="12" y="3"/>
                    <a:pt x="12" y="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1"/>
            <p:cNvSpPr>
              <a:spLocks/>
            </p:cNvSpPr>
            <p:nvPr/>
          </p:nvSpPr>
          <p:spPr bwMode="auto">
            <a:xfrm>
              <a:off x="10411840" y="4900814"/>
              <a:ext cx="27123" cy="14151"/>
            </a:xfrm>
            <a:custGeom>
              <a:avLst/>
              <a:gdLst>
                <a:gd name="T0" fmla="*/ 10 w 10"/>
                <a:gd name="T1" fmla="*/ 3 h 5"/>
                <a:gd name="T2" fmla="*/ 8 w 10"/>
                <a:gd name="T3" fmla="*/ 5 h 5"/>
                <a:gd name="T4" fmla="*/ 1 w 10"/>
                <a:gd name="T5" fmla="*/ 4 h 5"/>
                <a:gd name="T6" fmla="*/ 0 w 10"/>
                <a:gd name="T7" fmla="*/ 2 h 5"/>
                <a:gd name="T8" fmla="*/ 0 w 10"/>
                <a:gd name="T9" fmla="*/ 2 h 5"/>
                <a:gd name="T10" fmla="*/ 2 w 10"/>
                <a:gd name="T11" fmla="*/ 0 h 5"/>
                <a:gd name="T12" fmla="*/ 9 w 10"/>
                <a:gd name="T13" fmla="*/ 1 h 5"/>
                <a:gd name="T14" fmla="*/ 10 w 1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3"/>
                  </a:moveTo>
                  <a:cubicBezTo>
                    <a:pt x="10" y="4"/>
                    <a:pt x="9" y="5"/>
                    <a:pt x="8" y="5"/>
                  </a:cubicBezTo>
                  <a:cubicBezTo>
                    <a:pt x="1" y="4"/>
                    <a:pt x="1" y="4"/>
                    <a:pt x="1" y="4"/>
                  </a:cubicBezTo>
                  <a:cubicBezTo>
                    <a:pt x="0" y="4"/>
                    <a:pt x="0" y="3"/>
                    <a:pt x="0" y="2"/>
                  </a:cubicBezTo>
                  <a:cubicBezTo>
                    <a:pt x="0" y="2"/>
                    <a:pt x="0" y="2"/>
                    <a:pt x="0" y="2"/>
                  </a:cubicBezTo>
                  <a:cubicBezTo>
                    <a:pt x="0" y="1"/>
                    <a:pt x="1" y="0"/>
                    <a:pt x="2" y="0"/>
                  </a:cubicBezTo>
                  <a:cubicBezTo>
                    <a:pt x="9" y="1"/>
                    <a:pt x="9" y="1"/>
                    <a:pt x="9" y="1"/>
                  </a:cubicBezTo>
                  <a:cubicBezTo>
                    <a:pt x="10" y="1"/>
                    <a:pt x="10" y="2"/>
                    <a:pt x="1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82"/>
            <p:cNvSpPr>
              <a:spLocks/>
            </p:cNvSpPr>
            <p:nvPr/>
          </p:nvSpPr>
          <p:spPr bwMode="auto">
            <a:xfrm>
              <a:off x="10026226" y="4702700"/>
              <a:ext cx="304246" cy="345520"/>
            </a:xfrm>
            <a:custGeom>
              <a:avLst/>
              <a:gdLst>
                <a:gd name="T0" fmla="*/ 34 w 109"/>
                <a:gd name="T1" fmla="*/ 12 h 124"/>
                <a:gd name="T2" fmla="*/ 25 w 109"/>
                <a:gd name="T3" fmla="*/ 97 h 124"/>
                <a:gd name="T4" fmla="*/ 95 w 109"/>
                <a:gd name="T5" fmla="*/ 98 h 124"/>
                <a:gd name="T6" fmla="*/ 85 w 109"/>
                <a:gd name="T7" fmla="*/ 16 h 124"/>
                <a:gd name="T8" fmla="*/ 63 w 109"/>
                <a:gd name="T9" fmla="*/ 2 h 124"/>
                <a:gd name="T10" fmla="*/ 34 w 109"/>
                <a:gd name="T11" fmla="*/ 12 h 124"/>
              </a:gdLst>
              <a:ahLst/>
              <a:cxnLst>
                <a:cxn ang="0">
                  <a:pos x="T0" y="T1"/>
                </a:cxn>
                <a:cxn ang="0">
                  <a:pos x="T2" y="T3"/>
                </a:cxn>
                <a:cxn ang="0">
                  <a:pos x="T4" y="T5"/>
                </a:cxn>
                <a:cxn ang="0">
                  <a:pos x="T6" y="T7"/>
                </a:cxn>
                <a:cxn ang="0">
                  <a:pos x="T8" y="T9"/>
                </a:cxn>
                <a:cxn ang="0">
                  <a:pos x="T10" y="T11"/>
                </a:cxn>
              </a:cxnLst>
              <a:rect l="0" t="0" r="r" b="b"/>
              <a:pathLst>
                <a:path w="109" h="124">
                  <a:moveTo>
                    <a:pt x="34" y="12"/>
                  </a:moveTo>
                  <a:cubicBezTo>
                    <a:pt x="34" y="12"/>
                    <a:pt x="0" y="70"/>
                    <a:pt x="25" y="97"/>
                  </a:cubicBezTo>
                  <a:cubicBezTo>
                    <a:pt x="50" y="124"/>
                    <a:pt x="87" y="114"/>
                    <a:pt x="95" y="98"/>
                  </a:cubicBezTo>
                  <a:cubicBezTo>
                    <a:pt x="109" y="70"/>
                    <a:pt x="85" y="57"/>
                    <a:pt x="85" y="16"/>
                  </a:cubicBezTo>
                  <a:cubicBezTo>
                    <a:pt x="85" y="16"/>
                    <a:pt x="78" y="5"/>
                    <a:pt x="63" y="2"/>
                  </a:cubicBezTo>
                  <a:cubicBezTo>
                    <a:pt x="47" y="0"/>
                    <a:pt x="34" y="12"/>
                    <a:pt x="34" y="1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83"/>
            <p:cNvSpPr>
              <a:spLocks/>
            </p:cNvSpPr>
            <p:nvPr/>
          </p:nvSpPr>
          <p:spPr bwMode="auto">
            <a:xfrm>
              <a:off x="10046273" y="4700342"/>
              <a:ext cx="270048" cy="303067"/>
            </a:xfrm>
            <a:custGeom>
              <a:avLst/>
              <a:gdLst>
                <a:gd name="T0" fmla="*/ 30 w 97"/>
                <a:gd name="T1" fmla="*/ 11 h 109"/>
                <a:gd name="T2" fmla="*/ 22 w 97"/>
                <a:gd name="T3" fmla="*/ 84 h 109"/>
                <a:gd name="T4" fmla="*/ 85 w 97"/>
                <a:gd name="T5" fmla="*/ 85 h 109"/>
                <a:gd name="T6" fmla="*/ 76 w 97"/>
                <a:gd name="T7" fmla="*/ 13 h 109"/>
                <a:gd name="T8" fmla="*/ 55 w 97"/>
                <a:gd name="T9" fmla="*/ 2 h 109"/>
                <a:gd name="T10" fmla="*/ 30 w 97"/>
                <a:gd name="T11" fmla="*/ 11 h 109"/>
              </a:gdLst>
              <a:ahLst/>
              <a:cxnLst>
                <a:cxn ang="0">
                  <a:pos x="T0" y="T1"/>
                </a:cxn>
                <a:cxn ang="0">
                  <a:pos x="T2" y="T3"/>
                </a:cxn>
                <a:cxn ang="0">
                  <a:pos x="T4" y="T5"/>
                </a:cxn>
                <a:cxn ang="0">
                  <a:pos x="T6" y="T7"/>
                </a:cxn>
                <a:cxn ang="0">
                  <a:pos x="T8" y="T9"/>
                </a:cxn>
                <a:cxn ang="0">
                  <a:pos x="T10" y="T11"/>
                </a:cxn>
              </a:cxnLst>
              <a:rect l="0" t="0" r="r" b="b"/>
              <a:pathLst>
                <a:path w="97" h="109">
                  <a:moveTo>
                    <a:pt x="30" y="11"/>
                  </a:moveTo>
                  <a:cubicBezTo>
                    <a:pt x="30" y="11"/>
                    <a:pt x="0" y="60"/>
                    <a:pt x="22" y="84"/>
                  </a:cubicBezTo>
                  <a:cubicBezTo>
                    <a:pt x="44" y="109"/>
                    <a:pt x="78" y="100"/>
                    <a:pt x="85" y="85"/>
                  </a:cubicBezTo>
                  <a:cubicBezTo>
                    <a:pt x="97" y="59"/>
                    <a:pt x="76" y="50"/>
                    <a:pt x="76" y="13"/>
                  </a:cubicBezTo>
                  <a:cubicBezTo>
                    <a:pt x="76" y="13"/>
                    <a:pt x="69" y="4"/>
                    <a:pt x="55" y="2"/>
                  </a:cubicBezTo>
                  <a:cubicBezTo>
                    <a:pt x="41" y="0"/>
                    <a:pt x="30" y="11"/>
                    <a:pt x="30"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4"/>
            <p:cNvSpPr>
              <a:spLocks/>
            </p:cNvSpPr>
            <p:nvPr/>
          </p:nvSpPr>
          <p:spPr bwMode="auto">
            <a:xfrm>
              <a:off x="10185425" y="4906711"/>
              <a:ext cx="53066" cy="24764"/>
            </a:xfrm>
            <a:custGeom>
              <a:avLst/>
              <a:gdLst>
                <a:gd name="T0" fmla="*/ 18 w 19"/>
                <a:gd name="T1" fmla="*/ 6 h 9"/>
                <a:gd name="T2" fmla="*/ 9 w 19"/>
                <a:gd name="T3" fmla="*/ 8 h 9"/>
                <a:gd name="T4" fmla="*/ 0 w 19"/>
                <a:gd name="T5" fmla="*/ 3 h 9"/>
                <a:gd name="T6" fmla="*/ 10 w 19"/>
                <a:gd name="T7" fmla="*/ 0 h 9"/>
                <a:gd name="T8" fmla="*/ 18 w 19"/>
                <a:gd name="T9" fmla="*/ 6 h 9"/>
              </a:gdLst>
              <a:ahLst/>
              <a:cxnLst>
                <a:cxn ang="0">
                  <a:pos x="T0" y="T1"/>
                </a:cxn>
                <a:cxn ang="0">
                  <a:pos x="T2" y="T3"/>
                </a:cxn>
                <a:cxn ang="0">
                  <a:pos x="T4" y="T5"/>
                </a:cxn>
                <a:cxn ang="0">
                  <a:pos x="T6" y="T7"/>
                </a:cxn>
                <a:cxn ang="0">
                  <a:pos x="T8" y="T9"/>
                </a:cxn>
              </a:cxnLst>
              <a:rect l="0" t="0" r="r" b="b"/>
              <a:pathLst>
                <a:path w="19" h="9">
                  <a:moveTo>
                    <a:pt x="18" y="6"/>
                  </a:moveTo>
                  <a:cubicBezTo>
                    <a:pt x="18" y="8"/>
                    <a:pt x="14" y="9"/>
                    <a:pt x="9" y="8"/>
                  </a:cubicBezTo>
                  <a:cubicBezTo>
                    <a:pt x="4" y="7"/>
                    <a:pt x="0" y="5"/>
                    <a:pt x="0" y="3"/>
                  </a:cubicBezTo>
                  <a:cubicBezTo>
                    <a:pt x="1" y="1"/>
                    <a:pt x="5" y="0"/>
                    <a:pt x="10" y="0"/>
                  </a:cubicBezTo>
                  <a:cubicBezTo>
                    <a:pt x="15" y="1"/>
                    <a:pt x="19" y="3"/>
                    <a:pt x="1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85"/>
            <p:cNvSpPr>
              <a:spLocks/>
            </p:cNvSpPr>
            <p:nvPr/>
          </p:nvSpPr>
          <p:spPr bwMode="auto">
            <a:xfrm>
              <a:off x="9898867" y="4683832"/>
              <a:ext cx="145048" cy="143868"/>
            </a:xfrm>
            <a:custGeom>
              <a:avLst/>
              <a:gdLst>
                <a:gd name="T0" fmla="*/ 50 w 52"/>
                <a:gd name="T1" fmla="*/ 30 h 52"/>
                <a:gd name="T2" fmla="*/ 22 w 52"/>
                <a:gd name="T3" fmla="*/ 50 h 52"/>
                <a:gd name="T4" fmla="*/ 2 w 52"/>
                <a:gd name="T5" fmla="*/ 22 h 52"/>
                <a:gd name="T6" fmla="*/ 29 w 52"/>
                <a:gd name="T7" fmla="*/ 2 h 52"/>
                <a:gd name="T8" fmla="*/ 50 w 52"/>
                <a:gd name="T9" fmla="*/ 30 h 52"/>
              </a:gdLst>
              <a:ahLst/>
              <a:cxnLst>
                <a:cxn ang="0">
                  <a:pos x="T0" y="T1"/>
                </a:cxn>
                <a:cxn ang="0">
                  <a:pos x="T2" y="T3"/>
                </a:cxn>
                <a:cxn ang="0">
                  <a:pos x="T4" y="T5"/>
                </a:cxn>
                <a:cxn ang="0">
                  <a:pos x="T6" y="T7"/>
                </a:cxn>
                <a:cxn ang="0">
                  <a:pos x="T8" y="T9"/>
                </a:cxn>
              </a:cxnLst>
              <a:rect l="0" t="0" r="r" b="b"/>
              <a:pathLst>
                <a:path w="52" h="52">
                  <a:moveTo>
                    <a:pt x="50" y="30"/>
                  </a:moveTo>
                  <a:cubicBezTo>
                    <a:pt x="48" y="43"/>
                    <a:pt x="35" y="52"/>
                    <a:pt x="22" y="50"/>
                  </a:cubicBezTo>
                  <a:cubicBezTo>
                    <a:pt x="9" y="48"/>
                    <a:pt x="0" y="35"/>
                    <a:pt x="2" y="22"/>
                  </a:cubicBezTo>
                  <a:cubicBezTo>
                    <a:pt x="4" y="9"/>
                    <a:pt x="16" y="0"/>
                    <a:pt x="29" y="2"/>
                  </a:cubicBezTo>
                  <a:cubicBezTo>
                    <a:pt x="43" y="4"/>
                    <a:pt x="52" y="17"/>
                    <a:pt x="50"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86"/>
            <p:cNvSpPr>
              <a:spLocks/>
            </p:cNvSpPr>
            <p:nvPr/>
          </p:nvSpPr>
          <p:spPr bwMode="auto">
            <a:xfrm>
              <a:off x="9962547" y="4716851"/>
              <a:ext cx="63679" cy="58962"/>
            </a:xfrm>
            <a:custGeom>
              <a:avLst/>
              <a:gdLst>
                <a:gd name="T0" fmla="*/ 21 w 23"/>
                <a:gd name="T1" fmla="*/ 16 h 21"/>
                <a:gd name="T2" fmla="*/ 8 w 23"/>
                <a:gd name="T3" fmla="*/ 18 h 21"/>
                <a:gd name="T4" fmla="*/ 2 w 23"/>
                <a:gd name="T5" fmla="*/ 6 h 21"/>
                <a:gd name="T6" fmla="*/ 16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9" y="20"/>
                    <a:pt x="13" y="21"/>
                    <a:pt x="8" y="18"/>
                  </a:cubicBezTo>
                  <a:cubicBezTo>
                    <a:pt x="2" y="16"/>
                    <a:pt x="0" y="10"/>
                    <a:pt x="2" y="6"/>
                  </a:cubicBezTo>
                  <a:cubicBezTo>
                    <a:pt x="5" y="1"/>
                    <a:pt x="11" y="0"/>
                    <a:pt x="16" y="3"/>
                  </a:cubicBezTo>
                  <a:cubicBezTo>
                    <a:pt x="21" y="6"/>
                    <a:pt x="23" y="11"/>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87"/>
            <p:cNvSpPr>
              <a:spLocks/>
            </p:cNvSpPr>
            <p:nvPr/>
          </p:nvSpPr>
          <p:spPr bwMode="auto">
            <a:xfrm>
              <a:off x="10328114" y="4722748"/>
              <a:ext cx="141510" cy="145048"/>
            </a:xfrm>
            <a:custGeom>
              <a:avLst/>
              <a:gdLst>
                <a:gd name="T0" fmla="*/ 49 w 51"/>
                <a:gd name="T1" fmla="*/ 30 h 52"/>
                <a:gd name="T2" fmla="*/ 22 w 51"/>
                <a:gd name="T3" fmla="*/ 50 h 52"/>
                <a:gd name="T4" fmla="*/ 2 w 51"/>
                <a:gd name="T5" fmla="*/ 22 h 52"/>
                <a:gd name="T6" fmla="*/ 29 w 51"/>
                <a:gd name="T7" fmla="*/ 2 h 52"/>
                <a:gd name="T8" fmla="*/ 49 w 51"/>
                <a:gd name="T9" fmla="*/ 30 h 52"/>
              </a:gdLst>
              <a:ahLst/>
              <a:cxnLst>
                <a:cxn ang="0">
                  <a:pos x="T0" y="T1"/>
                </a:cxn>
                <a:cxn ang="0">
                  <a:pos x="T2" y="T3"/>
                </a:cxn>
                <a:cxn ang="0">
                  <a:pos x="T4" y="T5"/>
                </a:cxn>
                <a:cxn ang="0">
                  <a:pos x="T6" y="T7"/>
                </a:cxn>
                <a:cxn ang="0">
                  <a:pos x="T8" y="T9"/>
                </a:cxn>
              </a:cxnLst>
              <a:rect l="0" t="0" r="r" b="b"/>
              <a:pathLst>
                <a:path w="51" h="52">
                  <a:moveTo>
                    <a:pt x="49" y="30"/>
                  </a:moveTo>
                  <a:cubicBezTo>
                    <a:pt x="47" y="43"/>
                    <a:pt x="35" y="52"/>
                    <a:pt x="22" y="50"/>
                  </a:cubicBezTo>
                  <a:cubicBezTo>
                    <a:pt x="9" y="48"/>
                    <a:pt x="0" y="36"/>
                    <a:pt x="2" y="22"/>
                  </a:cubicBezTo>
                  <a:cubicBezTo>
                    <a:pt x="4" y="9"/>
                    <a:pt x="16" y="0"/>
                    <a:pt x="29" y="2"/>
                  </a:cubicBezTo>
                  <a:cubicBezTo>
                    <a:pt x="42" y="4"/>
                    <a:pt x="51" y="17"/>
                    <a:pt x="49"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88"/>
            <p:cNvSpPr>
              <a:spLocks/>
            </p:cNvSpPr>
            <p:nvPr/>
          </p:nvSpPr>
          <p:spPr bwMode="auto">
            <a:xfrm>
              <a:off x="10391793" y="4755767"/>
              <a:ext cx="63679" cy="58962"/>
            </a:xfrm>
            <a:custGeom>
              <a:avLst/>
              <a:gdLst>
                <a:gd name="T0" fmla="*/ 21 w 23"/>
                <a:gd name="T1" fmla="*/ 16 h 21"/>
                <a:gd name="T2" fmla="*/ 7 w 23"/>
                <a:gd name="T3" fmla="*/ 18 h 21"/>
                <a:gd name="T4" fmla="*/ 2 w 23"/>
                <a:gd name="T5" fmla="*/ 6 h 21"/>
                <a:gd name="T6" fmla="*/ 15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8" y="20"/>
                    <a:pt x="12" y="21"/>
                    <a:pt x="7" y="18"/>
                  </a:cubicBezTo>
                  <a:cubicBezTo>
                    <a:pt x="2" y="16"/>
                    <a:pt x="0" y="10"/>
                    <a:pt x="2" y="6"/>
                  </a:cubicBezTo>
                  <a:cubicBezTo>
                    <a:pt x="4" y="1"/>
                    <a:pt x="10" y="0"/>
                    <a:pt x="15" y="3"/>
                  </a:cubicBezTo>
                  <a:cubicBezTo>
                    <a:pt x="21" y="6"/>
                    <a:pt x="23" y="12"/>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89"/>
            <p:cNvSpPr>
              <a:spLocks/>
            </p:cNvSpPr>
            <p:nvPr/>
          </p:nvSpPr>
          <p:spPr bwMode="auto">
            <a:xfrm>
              <a:off x="10056886" y="5023456"/>
              <a:ext cx="179246" cy="206369"/>
            </a:xfrm>
            <a:custGeom>
              <a:avLst/>
              <a:gdLst>
                <a:gd name="T0" fmla="*/ 59 w 64"/>
                <a:gd name="T1" fmla="*/ 50 h 74"/>
                <a:gd name="T2" fmla="*/ 25 w 64"/>
                <a:gd name="T3" fmla="*/ 72 h 74"/>
                <a:gd name="T4" fmla="*/ 2 w 64"/>
                <a:gd name="T5" fmla="*/ 49 h 74"/>
                <a:gd name="T6" fmla="*/ 49 w 64"/>
                <a:gd name="T7" fmla="*/ 7 h 74"/>
                <a:gd name="T8" fmla="*/ 59 w 64"/>
                <a:gd name="T9" fmla="*/ 50 h 74"/>
              </a:gdLst>
              <a:ahLst/>
              <a:cxnLst>
                <a:cxn ang="0">
                  <a:pos x="T0" y="T1"/>
                </a:cxn>
                <a:cxn ang="0">
                  <a:pos x="T2" y="T3"/>
                </a:cxn>
                <a:cxn ang="0">
                  <a:pos x="T4" y="T5"/>
                </a:cxn>
                <a:cxn ang="0">
                  <a:pos x="T6" y="T7"/>
                </a:cxn>
                <a:cxn ang="0">
                  <a:pos x="T8" y="T9"/>
                </a:cxn>
              </a:cxnLst>
              <a:rect l="0" t="0" r="r" b="b"/>
              <a:pathLst>
                <a:path w="64" h="74">
                  <a:moveTo>
                    <a:pt x="59" y="50"/>
                  </a:moveTo>
                  <a:cubicBezTo>
                    <a:pt x="57" y="67"/>
                    <a:pt x="40" y="74"/>
                    <a:pt x="25" y="72"/>
                  </a:cubicBezTo>
                  <a:cubicBezTo>
                    <a:pt x="10" y="70"/>
                    <a:pt x="0" y="66"/>
                    <a:pt x="2" y="49"/>
                  </a:cubicBezTo>
                  <a:cubicBezTo>
                    <a:pt x="4" y="32"/>
                    <a:pt x="24" y="0"/>
                    <a:pt x="49" y="7"/>
                  </a:cubicBezTo>
                  <a:cubicBezTo>
                    <a:pt x="64" y="10"/>
                    <a:pt x="61" y="33"/>
                    <a:pt x="59" y="5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90"/>
            <p:cNvSpPr>
              <a:spLocks/>
            </p:cNvSpPr>
            <p:nvPr/>
          </p:nvSpPr>
          <p:spPr bwMode="auto">
            <a:xfrm>
              <a:off x="10056886" y="5095390"/>
              <a:ext cx="142689" cy="132076"/>
            </a:xfrm>
            <a:custGeom>
              <a:avLst/>
              <a:gdLst>
                <a:gd name="T0" fmla="*/ 38 w 51"/>
                <a:gd name="T1" fmla="*/ 11 h 47"/>
                <a:gd name="T2" fmla="*/ 11 w 51"/>
                <a:gd name="T3" fmla="*/ 0 h 47"/>
                <a:gd name="T4" fmla="*/ 2 w 51"/>
                <a:gd name="T5" fmla="*/ 23 h 47"/>
                <a:gd name="T6" fmla="*/ 25 w 51"/>
                <a:gd name="T7" fmla="*/ 46 h 47"/>
                <a:gd name="T8" fmla="*/ 51 w 51"/>
                <a:gd name="T9" fmla="*/ 39 h 47"/>
                <a:gd name="T10" fmla="*/ 38 w 51"/>
                <a:gd name="T11" fmla="*/ 11 h 47"/>
              </a:gdLst>
              <a:ahLst/>
              <a:cxnLst>
                <a:cxn ang="0">
                  <a:pos x="T0" y="T1"/>
                </a:cxn>
                <a:cxn ang="0">
                  <a:pos x="T2" y="T3"/>
                </a:cxn>
                <a:cxn ang="0">
                  <a:pos x="T4" y="T5"/>
                </a:cxn>
                <a:cxn ang="0">
                  <a:pos x="T6" y="T7"/>
                </a:cxn>
                <a:cxn ang="0">
                  <a:pos x="T8" y="T9"/>
                </a:cxn>
                <a:cxn ang="0">
                  <a:pos x="T10" y="T11"/>
                </a:cxn>
              </a:cxnLst>
              <a:rect l="0" t="0" r="r" b="b"/>
              <a:pathLst>
                <a:path w="51" h="47">
                  <a:moveTo>
                    <a:pt x="38" y="11"/>
                  </a:moveTo>
                  <a:cubicBezTo>
                    <a:pt x="31" y="5"/>
                    <a:pt x="21" y="0"/>
                    <a:pt x="11" y="0"/>
                  </a:cubicBezTo>
                  <a:cubicBezTo>
                    <a:pt x="6" y="8"/>
                    <a:pt x="3" y="16"/>
                    <a:pt x="2" y="23"/>
                  </a:cubicBezTo>
                  <a:cubicBezTo>
                    <a:pt x="0" y="40"/>
                    <a:pt x="10" y="44"/>
                    <a:pt x="25" y="46"/>
                  </a:cubicBezTo>
                  <a:cubicBezTo>
                    <a:pt x="34" y="47"/>
                    <a:pt x="44" y="45"/>
                    <a:pt x="51" y="39"/>
                  </a:cubicBezTo>
                  <a:cubicBezTo>
                    <a:pt x="50" y="28"/>
                    <a:pt x="46" y="18"/>
                    <a:pt x="38" y="11"/>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91"/>
            <p:cNvSpPr>
              <a:spLocks/>
            </p:cNvSpPr>
            <p:nvPr/>
          </p:nvSpPr>
          <p:spPr bwMode="auto">
            <a:xfrm>
              <a:off x="10598162" y="5146098"/>
              <a:ext cx="314860" cy="270048"/>
            </a:xfrm>
            <a:custGeom>
              <a:avLst/>
              <a:gdLst>
                <a:gd name="T0" fmla="*/ 96 w 113"/>
                <a:gd name="T1" fmla="*/ 20 h 97"/>
                <a:gd name="T2" fmla="*/ 91 w 113"/>
                <a:gd name="T3" fmla="*/ 21 h 97"/>
                <a:gd name="T4" fmla="*/ 76 w 113"/>
                <a:gd name="T5" fmla="*/ 0 h 97"/>
                <a:gd name="T6" fmla="*/ 57 w 113"/>
                <a:gd name="T7" fmla="*/ 14 h 97"/>
                <a:gd name="T8" fmla="*/ 48 w 113"/>
                <a:gd name="T9" fmla="*/ 3 h 97"/>
                <a:gd name="T10" fmla="*/ 23 w 113"/>
                <a:gd name="T11" fmla="*/ 32 h 97"/>
                <a:gd name="T12" fmla="*/ 35 w 113"/>
                <a:gd name="T13" fmla="*/ 46 h 97"/>
                <a:gd name="T14" fmla="*/ 1 w 113"/>
                <a:gd name="T15" fmla="*/ 97 h 97"/>
                <a:gd name="T16" fmla="*/ 38 w 113"/>
                <a:gd name="T17" fmla="*/ 65 h 97"/>
                <a:gd name="T18" fmla="*/ 35 w 113"/>
                <a:gd name="T19" fmla="*/ 71 h 97"/>
                <a:gd name="T20" fmla="*/ 48 w 113"/>
                <a:gd name="T21" fmla="*/ 88 h 97"/>
                <a:gd name="T22" fmla="*/ 57 w 113"/>
                <a:gd name="T23" fmla="*/ 86 h 97"/>
                <a:gd name="T24" fmla="*/ 68 w 113"/>
                <a:gd name="T25" fmla="*/ 90 h 97"/>
                <a:gd name="T26" fmla="*/ 91 w 113"/>
                <a:gd name="T27" fmla="*/ 70 h 97"/>
                <a:gd name="T28" fmla="*/ 92 w 113"/>
                <a:gd name="T29" fmla="*/ 66 h 97"/>
                <a:gd name="T30" fmla="*/ 108 w 113"/>
                <a:gd name="T31" fmla="*/ 50 h 97"/>
                <a:gd name="T32" fmla="*/ 96 w 113"/>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97">
                  <a:moveTo>
                    <a:pt x="96" y="20"/>
                  </a:moveTo>
                  <a:cubicBezTo>
                    <a:pt x="94" y="20"/>
                    <a:pt x="93" y="21"/>
                    <a:pt x="91" y="21"/>
                  </a:cubicBezTo>
                  <a:cubicBezTo>
                    <a:pt x="90" y="11"/>
                    <a:pt x="86" y="0"/>
                    <a:pt x="76" y="0"/>
                  </a:cubicBezTo>
                  <a:cubicBezTo>
                    <a:pt x="69" y="0"/>
                    <a:pt x="62" y="6"/>
                    <a:pt x="57" y="14"/>
                  </a:cubicBezTo>
                  <a:cubicBezTo>
                    <a:pt x="56" y="8"/>
                    <a:pt x="54" y="3"/>
                    <a:pt x="48" y="3"/>
                  </a:cubicBezTo>
                  <a:cubicBezTo>
                    <a:pt x="35" y="3"/>
                    <a:pt x="23" y="21"/>
                    <a:pt x="23" y="32"/>
                  </a:cubicBezTo>
                  <a:cubicBezTo>
                    <a:pt x="23" y="40"/>
                    <a:pt x="28" y="44"/>
                    <a:pt x="35" y="46"/>
                  </a:cubicBezTo>
                  <a:cubicBezTo>
                    <a:pt x="21" y="55"/>
                    <a:pt x="0" y="74"/>
                    <a:pt x="1" y="97"/>
                  </a:cubicBezTo>
                  <a:cubicBezTo>
                    <a:pt x="1" y="97"/>
                    <a:pt x="9" y="69"/>
                    <a:pt x="38" y="65"/>
                  </a:cubicBezTo>
                  <a:cubicBezTo>
                    <a:pt x="37" y="67"/>
                    <a:pt x="36" y="69"/>
                    <a:pt x="35" y="71"/>
                  </a:cubicBezTo>
                  <a:cubicBezTo>
                    <a:pt x="31" y="81"/>
                    <a:pt x="35" y="88"/>
                    <a:pt x="48" y="88"/>
                  </a:cubicBezTo>
                  <a:cubicBezTo>
                    <a:pt x="52" y="88"/>
                    <a:pt x="55" y="87"/>
                    <a:pt x="57" y="86"/>
                  </a:cubicBezTo>
                  <a:cubicBezTo>
                    <a:pt x="59" y="88"/>
                    <a:pt x="62" y="90"/>
                    <a:pt x="68" y="90"/>
                  </a:cubicBezTo>
                  <a:cubicBezTo>
                    <a:pt x="81" y="90"/>
                    <a:pt x="86" y="81"/>
                    <a:pt x="91" y="70"/>
                  </a:cubicBezTo>
                  <a:cubicBezTo>
                    <a:pt x="91" y="68"/>
                    <a:pt x="92" y="67"/>
                    <a:pt x="92" y="66"/>
                  </a:cubicBezTo>
                  <a:cubicBezTo>
                    <a:pt x="100" y="64"/>
                    <a:pt x="105" y="58"/>
                    <a:pt x="108" y="50"/>
                  </a:cubicBezTo>
                  <a:cubicBezTo>
                    <a:pt x="113" y="40"/>
                    <a:pt x="109" y="20"/>
                    <a:pt x="96" y="2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2"/>
            <p:cNvSpPr>
              <a:spLocks/>
            </p:cNvSpPr>
            <p:nvPr/>
          </p:nvSpPr>
          <p:spPr bwMode="auto">
            <a:xfrm>
              <a:off x="10810427" y="5146098"/>
              <a:ext cx="41274" cy="53066"/>
            </a:xfrm>
            <a:custGeom>
              <a:avLst/>
              <a:gdLst>
                <a:gd name="T0" fmla="*/ 9 w 15"/>
                <a:gd name="T1" fmla="*/ 9 h 19"/>
                <a:gd name="T2" fmla="*/ 15 w 15"/>
                <a:gd name="T3" fmla="*/ 19 h 19"/>
                <a:gd name="T4" fmla="*/ 0 w 15"/>
                <a:gd name="T5" fmla="*/ 0 h 19"/>
                <a:gd name="T6" fmla="*/ 0 w 15"/>
                <a:gd name="T7" fmla="*/ 0 h 19"/>
                <a:gd name="T8" fmla="*/ 9 w 15"/>
                <a:gd name="T9" fmla="*/ 9 h 19"/>
              </a:gdLst>
              <a:ahLst/>
              <a:cxnLst>
                <a:cxn ang="0">
                  <a:pos x="T0" y="T1"/>
                </a:cxn>
                <a:cxn ang="0">
                  <a:pos x="T2" y="T3"/>
                </a:cxn>
                <a:cxn ang="0">
                  <a:pos x="T4" y="T5"/>
                </a:cxn>
                <a:cxn ang="0">
                  <a:pos x="T6" y="T7"/>
                </a:cxn>
                <a:cxn ang="0">
                  <a:pos x="T8" y="T9"/>
                </a:cxn>
              </a:cxnLst>
              <a:rect l="0" t="0" r="r" b="b"/>
              <a:pathLst>
                <a:path w="15" h="19">
                  <a:moveTo>
                    <a:pt x="9" y="9"/>
                  </a:moveTo>
                  <a:cubicBezTo>
                    <a:pt x="11" y="13"/>
                    <a:pt x="12" y="16"/>
                    <a:pt x="15" y="19"/>
                  </a:cubicBezTo>
                  <a:cubicBezTo>
                    <a:pt x="13" y="10"/>
                    <a:pt x="9" y="0"/>
                    <a:pt x="0" y="0"/>
                  </a:cubicBezTo>
                  <a:cubicBezTo>
                    <a:pt x="0" y="0"/>
                    <a:pt x="0" y="0"/>
                    <a:pt x="0" y="0"/>
                  </a:cubicBezTo>
                  <a:cubicBezTo>
                    <a:pt x="3" y="2"/>
                    <a:pt x="6" y="5"/>
                    <a:pt x="9" y="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3"/>
            <p:cNvSpPr>
              <a:spLocks/>
            </p:cNvSpPr>
            <p:nvPr/>
          </p:nvSpPr>
          <p:spPr bwMode="auto">
            <a:xfrm>
              <a:off x="10600520" y="5201523"/>
              <a:ext cx="312501" cy="214623"/>
            </a:xfrm>
            <a:custGeom>
              <a:avLst/>
              <a:gdLst>
                <a:gd name="T0" fmla="*/ 95 w 112"/>
                <a:gd name="T1" fmla="*/ 0 h 77"/>
                <a:gd name="T2" fmla="*/ 91 w 112"/>
                <a:gd name="T3" fmla="*/ 1 h 77"/>
                <a:gd name="T4" fmla="*/ 95 w 112"/>
                <a:gd name="T5" fmla="*/ 4 h 77"/>
                <a:gd name="T6" fmla="*/ 104 w 112"/>
                <a:gd name="T7" fmla="*/ 11 h 77"/>
                <a:gd name="T8" fmla="*/ 95 w 112"/>
                <a:gd name="T9" fmla="*/ 39 h 77"/>
                <a:gd name="T10" fmla="*/ 89 w 112"/>
                <a:gd name="T11" fmla="*/ 42 h 77"/>
                <a:gd name="T12" fmla="*/ 86 w 112"/>
                <a:gd name="T13" fmla="*/ 54 h 77"/>
                <a:gd name="T14" fmla="*/ 78 w 112"/>
                <a:gd name="T15" fmla="*/ 64 h 77"/>
                <a:gd name="T16" fmla="*/ 66 w 112"/>
                <a:gd name="T17" fmla="*/ 65 h 77"/>
                <a:gd name="T18" fmla="*/ 54 w 112"/>
                <a:gd name="T19" fmla="*/ 61 h 77"/>
                <a:gd name="T20" fmla="*/ 43 w 112"/>
                <a:gd name="T21" fmla="*/ 54 h 77"/>
                <a:gd name="T22" fmla="*/ 33 w 112"/>
                <a:gd name="T23" fmla="*/ 39 h 77"/>
                <a:gd name="T24" fmla="*/ 15 w 112"/>
                <a:gd name="T25" fmla="*/ 49 h 77"/>
                <a:gd name="T26" fmla="*/ 0 w 112"/>
                <a:gd name="T27" fmla="*/ 74 h 77"/>
                <a:gd name="T28" fmla="*/ 0 w 112"/>
                <a:gd name="T29" fmla="*/ 77 h 77"/>
                <a:gd name="T30" fmla="*/ 37 w 112"/>
                <a:gd name="T31" fmla="*/ 45 h 77"/>
                <a:gd name="T32" fmla="*/ 34 w 112"/>
                <a:gd name="T33" fmla="*/ 51 h 77"/>
                <a:gd name="T34" fmla="*/ 47 w 112"/>
                <a:gd name="T35" fmla="*/ 68 h 77"/>
                <a:gd name="T36" fmla="*/ 56 w 112"/>
                <a:gd name="T37" fmla="*/ 66 h 77"/>
                <a:gd name="T38" fmla="*/ 67 w 112"/>
                <a:gd name="T39" fmla="*/ 70 h 77"/>
                <a:gd name="T40" fmla="*/ 90 w 112"/>
                <a:gd name="T41" fmla="*/ 50 h 77"/>
                <a:gd name="T42" fmla="*/ 91 w 112"/>
                <a:gd name="T43" fmla="*/ 46 h 77"/>
                <a:gd name="T44" fmla="*/ 107 w 112"/>
                <a:gd name="T45" fmla="*/ 30 h 77"/>
                <a:gd name="T46" fmla="*/ 95 w 112"/>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77">
                  <a:moveTo>
                    <a:pt x="95" y="0"/>
                  </a:moveTo>
                  <a:cubicBezTo>
                    <a:pt x="94" y="0"/>
                    <a:pt x="92" y="1"/>
                    <a:pt x="91" y="1"/>
                  </a:cubicBezTo>
                  <a:cubicBezTo>
                    <a:pt x="92" y="2"/>
                    <a:pt x="94" y="3"/>
                    <a:pt x="95" y="4"/>
                  </a:cubicBezTo>
                  <a:cubicBezTo>
                    <a:pt x="99" y="5"/>
                    <a:pt x="102" y="7"/>
                    <a:pt x="104" y="11"/>
                  </a:cubicBezTo>
                  <a:cubicBezTo>
                    <a:pt x="107" y="21"/>
                    <a:pt x="102" y="33"/>
                    <a:pt x="95" y="39"/>
                  </a:cubicBezTo>
                  <a:cubicBezTo>
                    <a:pt x="93" y="41"/>
                    <a:pt x="91" y="41"/>
                    <a:pt x="89" y="42"/>
                  </a:cubicBezTo>
                  <a:cubicBezTo>
                    <a:pt x="85" y="43"/>
                    <a:pt x="86" y="51"/>
                    <a:pt x="86" y="54"/>
                  </a:cubicBezTo>
                  <a:cubicBezTo>
                    <a:pt x="85" y="58"/>
                    <a:pt x="82" y="62"/>
                    <a:pt x="78" y="64"/>
                  </a:cubicBezTo>
                  <a:cubicBezTo>
                    <a:pt x="74" y="66"/>
                    <a:pt x="70" y="67"/>
                    <a:pt x="66" y="65"/>
                  </a:cubicBezTo>
                  <a:cubicBezTo>
                    <a:pt x="61" y="63"/>
                    <a:pt x="59" y="59"/>
                    <a:pt x="54" y="61"/>
                  </a:cubicBezTo>
                  <a:cubicBezTo>
                    <a:pt x="47" y="64"/>
                    <a:pt x="43" y="61"/>
                    <a:pt x="43" y="54"/>
                  </a:cubicBezTo>
                  <a:cubicBezTo>
                    <a:pt x="42" y="47"/>
                    <a:pt x="43" y="36"/>
                    <a:pt x="33" y="39"/>
                  </a:cubicBezTo>
                  <a:cubicBezTo>
                    <a:pt x="27" y="41"/>
                    <a:pt x="20" y="44"/>
                    <a:pt x="15" y="49"/>
                  </a:cubicBezTo>
                  <a:cubicBezTo>
                    <a:pt x="8" y="56"/>
                    <a:pt x="2" y="65"/>
                    <a:pt x="0" y="74"/>
                  </a:cubicBezTo>
                  <a:cubicBezTo>
                    <a:pt x="0" y="75"/>
                    <a:pt x="0" y="76"/>
                    <a:pt x="0" y="77"/>
                  </a:cubicBezTo>
                  <a:cubicBezTo>
                    <a:pt x="0" y="77"/>
                    <a:pt x="8" y="49"/>
                    <a:pt x="37" y="45"/>
                  </a:cubicBezTo>
                  <a:cubicBezTo>
                    <a:pt x="36" y="47"/>
                    <a:pt x="35" y="49"/>
                    <a:pt x="34" y="51"/>
                  </a:cubicBezTo>
                  <a:cubicBezTo>
                    <a:pt x="30" y="61"/>
                    <a:pt x="34" y="68"/>
                    <a:pt x="47" y="68"/>
                  </a:cubicBezTo>
                  <a:cubicBezTo>
                    <a:pt x="51" y="68"/>
                    <a:pt x="54" y="67"/>
                    <a:pt x="56" y="66"/>
                  </a:cubicBezTo>
                  <a:cubicBezTo>
                    <a:pt x="58" y="68"/>
                    <a:pt x="61" y="70"/>
                    <a:pt x="67" y="70"/>
                  </a:cubicBezTo>
                  <a:cubicBezTo>
                    <a:pt x="80" y="70"/>
                    <a:pt x="85" y="61"/>
                    <a:pt x="90" y="50"/>
                  </a:cubicBezTo>
                  <a:cubicBezTo>
                    <a:pt x="90" y="48"/>
                    <a:pt x="91" y="47"/>
                    <a:pt x="91" y="46"/>
                  </a:cubicBezTo>
                  <a:cubicBezTo>
                    <a:pt x="99" y="44"/>
                    <a:pt x="104" y="38"/>
                    <a:pt x="107" y="30"/>
                  </a:cubicBezTo>
                  <a:cubicBezTo>
                    <a:pt x="112" y="20"/>
                    <a:pt x="108" y="0"/>
                    <a:pt x="95" y="0"/>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4"/>
            <p:cNvSpPr>
              <a:spLocks/>
            </p:cNvSpPr>
            <p:nvPr/>
          </p:nvSpPr>
          <p:spPr bwMode="auto">
            <a:xfrm>
              <a:off x="10046273" y="5667326"/>
              <a:ext cx="237029" cy="126180"/>
            </a:xfrm>
            <a:custGeom>
              <a:avLst/>
              <a:gdLst>
                <a:gd name="T0" fmla="*/ 6 w 85"/>
                <a:gd name="T1" fmla="*/ 34 h 45"/>
                <a:gd name="T2" fmla="*/ 0 w 85"/>
                <a:gd name="T3" fmla="*/ 30 h 45"/>
                <a:gd name="T4" fmla="*/ 45 w 85"/>
                <a:gd name="T5" fmla="*/ 0 h 45"/>
                <a:gd name="T6" fmla="*/ 71 w 85"/>
                <a:gd name="T7" fmla="*/ 19 h 45"/>
                <a:gd name="T8" fmla="*/ 83 w 85"/>
                <a:gd name="T9" fmla="*/ 31 h 45"/>
                <a:gd name="T10" fmla="*/ 61 w 85"/>
                <a:gd name="T11" fmla="*/ 35 h 45"/>
                <a:gd name="T12" fmla="*/ 6 w 85"/>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5" h="45">
                  <a:moveTo>
                    <a:pt x="6" y="34"/>
                  </a:moveTo>
                  <a:cubicBezTo>
                    <a:pt x="0" y="30"/>
                    <a:pt x="0" y="30"/>
                    <a:pt x="0" y="30"/>
                  </a:cubicBezTo>
                  <a:cubicBezTo>
                    <a:pt x="0" y="30"/>
                    <a:pt x="10" y="1"/>
                    <a:pt x="45" y="0"/>
                  </a:cubicBezTo>
                  <a:cubicBezTo>
                    <a:pt x="45" y="0"/>
                    <a:pt x="62" y="0"/>
                    <a:pt x="71" y="19"/>
                  </a:cubicBezTo>
                  <a:cubicBezTo>
                    <a:pt x="71" y="19"/>
                    <a:pt x="82" y="26"/>
                    <a:pt x="83" y="31"/>
                  </a:cubicBezTo>
                  <a:cubicBezTo>
                    <a:pt x="85" y="35"/>
                    <a:pt x="79" y="45"/>
                    <a:pt x="61" y="35"/>
                  </a:cubicBezTo>
                  <a:cubicBezTo>
                    <a:pt x="44" y="25"/>
                    <a:pt x="6" y="34"/>
                    <a:pt x="6" y="3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5"/>
            <p:cNvSpPr>
              <a:spLocks/>
            </p:cNvSpPr>
            <p:nvPr/>
          </p:nvSpPr>
          <p:spPr bwMode="auto">
            <a:xfrm>
              <a:off x="10046273" y="5683836"/>
              <a:ext cx="208727" cy="91981"/>
            </a:xfrm>
            <a:custGeom>
              <a:avLst/>
              <a:gdLst>
                <a:gd name="T0" fmla="*/ 73 w 75"/>
                <a:gd name="T1" fmla="*/ 19 h 33"/>
                <a:gd name="T2" fmla="*/ 58 w 75"/>
                <a:gd name="T3" fmla="*/ 3 h 33"/>
                <a:gd name="T4" fmla="*/ 27 w 75"/>
                <a:gd name="T5" fmla="*/ 1 h 33"/>
                <a:gd name="T6" fmla="*/ 15 w 75"/>
                <a:gd name="T7" fmla="*/ 4 h 33"/>
                <a:gd name="T8" fmla="*/ 0 w 75"/>
                <a:gd name="T9" fmla="*/ 24 h 33"/>
                <a:gd name="T10" fmla="*/ 6 w 75"/>
                <a:gd name="T11" fmla="*/ 28 h 33"/>
                <a:gd name="T12" fmla="*/ 61 w 75"/>
                <a:gd name="T13" fmla="*/ 29 h 33"/>
                <a:gd name="T14" fmla="*/ 75 w 75"/>
                <a:gd name="T15" fmla="*/ 33 h 33"/>
                <a:gd name="T16" fmla="*/ 73 w 75"/>
                <a:gd name="T17"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3">
                  <a:moveTo>
                    <a:pt x="73" y="19"/>
                  </a:moveTo>
                  <a:cubicBezTo>
                    <a:pt x="69" y="12"/>
                    <a:pt x="63" y="9"/>
                    <a:pt x="58" y="3"/>
                  </a:cubicBezTo>
                  <a:cubicBezTo>
                    <a:pt x="47" y="0"/>
                    <a:pt x="38" y="0"/>
                    <a:pt x="27" y="1"/>
                  </a:cubicBezTo>
                  <a:cubicBezTo>
                    <a:pt x="23" y="2"/>
                    <a:pt x="19" y="3"/>
                    <a:pt x="15" y="4"/>
                  </a:cubicBezTo>
                  <a:cubicBezTo>
                    <a:pt x="4" y="13"/>
                    <a:pt x="0" y="24"/>
                    <a:pt x="0" y="24"/>
                  </a:cubicBezTo>
                  <a:cubicBezTo>
                    <a:pt x="6" y="28"/>
                    <a:pt x="6" y="28"/>
                    <a:pt x="6" y="28"/>
                  </a:cubicBezTo>
                  <a:cubicBezTo>
                    <a:pt x="6" y="28"/>
                    <a:pt x="44" y="19"/>
                    <a:pt x="61" y="29"/>
                  </a:cubicBezTo>
                  <a:cubicBezTo>
                    <a:pt x="67" y="32"/>
                    <a:pt x="72" y="33"/>
                    <a:pt x="75" y="33"/>
                  </a:cubicBezTo>
                  <a:cubicBezTo>
                    <a:pt x="75" y="28"/>
                    <a:pt x="75" y="24"/>
                    <a:pt x="73"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6"/>
            <p:cNvSpPr>
              <a:spLocks/>
            </p:cNvSpPr>
            <p:nvPr/>
          </p:nvSpPr>
          <p:spPr bwMode="auto">
            <a:xfrm>
              <a:off x="10017971" y="5667326"/>
              <a:ext cx="240567" cy="265331"/>
            </a:xfrm>
            <a:custGeom>
              <a:avLst/>
              <a:gdLst>
                <a:gd name="T0" fmla="*/ 74 w 86"/>
                <a:gd name="T1" fmla="*/ 69 h 95"/>
                <a:gd name="T2" fmla="*/ 15 w 86"/>
                <a:gd name="T3" fmla="*/ 83 h 95"/>
                <a:gd name="T4" fmla="*/ 14 w 86"/>
                <a:gd name="T5" fmla="*/ 22 h 95"/>
                <a:gd name="T6" fmla="*/ 68 w 86"/>
                <a:gd name="T7" fmla="*/ 12 h 95"/>
                <a:gd name="T8" fmla="*/ 77 w 86"/>
                <a:gd name="T9" fmla="*/ 37 h 95"/>
                <a:gd name="T10" fmla="*/ 74 w 86"/>
                <a:gd name="T11" fmla="*/ 69 h 95"/>
              </a:gdLst>
              <a:ahLst/>
              <a:cxnLst>
                <a:cxn ang="0">
                  <a:pos x="T0" y="T1"/>
                </a:cxn>
                <a:cxn ang="0">
                  <a:pos x="T2" y="T3"/>
                </a:cxn>
                <a:cxn ang="0">
                  <a:pos x="T4" y="T5"/>
                </a:cxn>
                <a:cxn ang="0">
                  <a:pos x="T6" y="T7"/>
                </a:cxn>
                <a:cxn ang="0">
                  <a:pos x="T8" y="T9"/>
                </a:cxn>
                <a:cxn ang="0">
                  <a:pos x="T10" y="T11"/>
                </a:cxn>
              </a:cxnLst>
              <a:rect l="0" t="0" r="r" b="b"/>
              <a:pathLst>
                <a:path w="86" h="95">
                  <a:moveTo>
                    <a:pt x="74" y="69"/>
                  </a:moveTo>
                  <a:cubicBezTo>
                    <a:pt x="59" y="89"/>
                    <a:pt x="31" y="95"/>
                    <a:pt x="15" y="83"/>
                  </a:cubicBezTo>
                  <a:cubicBezTo>
                    <a:pt x="0" y="72"/>
                    <a:pt x="0" y="41"/>
                    <a:pt x="14" y="22"/>
                  </a:cubicBezTo>
                  <a:cubicBezTo>
                    <a:pt x="29" y="2"/>
                    <a:pt x="52" y="0"/>
                    <a:pt x="68" y="12"/>
                  </a:cubicBezTo>
                  <a:cubicBezTo>
                    <a:pt x="76" y="18"/>
                    <a:pt x="82" y="31"/>
                    <a:pt x="77" y="37"/>
                  </a:cubicBezTo>
                  <a:cubicBezTo>
                    <a:pt x="86" y="45"/>
                    <a:pt x="81" y="59"/>
                    <a:pt x="74" y="6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97"/>
            <p:cNvSpPr>
              <a:spLocks/>
            </p:cNvSpPr>
            <p:nvPr/>
          </p:nvSpPr>
          <p:spPr bwMode="auto">
            <a:xfrm>
              <a:off x="10017971" y="5667326"/>
              <a:ext cx="228774" cy="265331"/>
            </a:xfrm>
            <a:custGeom>
              <a:avLst/>
              <a:gdLst>
                <a:gd name="T0" fmla="*/ 53 w 82"/>
                <a:gd name="T1" fmla="*/ 78 h 95"/>
                <a:gd name="T2" fmla="*/ 37 w 82"/>
                <a:gd name="T3" fmla="*/ 75 h 95"/>
                <a:gd name="T4" fmla="*/ 56 w 82"/>
                <a:gd name="T5" fmla="*/ 63 h 95"/>
                <a:gd name="T6" fmla="*/ 65 w 82"/>
                <a:gd name="T7" fmla="*/ 60 h 95"/>
                <a:gd name="T8" fmla="*/ 73 w 82"/>
                <a:gd name="T9" fmla="*/ 60 h 95"/>
                <a:gd name="T10" fmla="*/ 79 w 82"/>
                <a:gd name="T11" fmla="*/ 59 h 95"/>
                <a:gd name="T12" fmla="*/ 82 w 82"/>
                <a:gd name="T13" fmla="*/ 50 h 95"/>
                <a:gd name="T14" fmla="*/ 53 w 82"/>
                <a:gd name="T15" fmla="*/ 57 h 95"/>
                <a:gd name="T16" fmla="*/ 35 w 82"/>
                <a:gd name="T17" fmla="*/ 48 h 95"/>
                <a:gd name="T18" fmla="*/ 56 w 82"/>
                <a:gd name="T19" fmla="*/ 38 h 95"/>
                <a:gd name="T20" fmla="*/ 73 w 82"/>
                <a:gd name="T21" fmla="*/ 39 h 95"/>
                <a:gd name="T22" fmla="*/ 79 w 82"/>
                <a:gd name="T23" fmla="*/ 40 h 95"/>
                <a:gd name="T24" fmla="*/ 77 w 82"/>
                <a:gd name="T25" fmla="*/ 37 h 95"/>
                <a:gd name="T26" fmla="*/ 79 w 82"/>
                <a:gd name="T27" fmla="*/ 33 h 95"/>
                <a:gd name="T28" fmla="*/ 49 w 82"/>
                <a:gd name="T29" fmla="*/ 31 h 95"/>
                <a:gd name="T30" fmla="*/ 37 w 82"/>
                <a:gd name="T31" fmla="*/ 21 h 95"/>
                <a:gd name="T32" fmla="*/ 59 w 82"/>
                <a:gd name="T33" fmla="*/ 16 h 95"/>
                <a:gd name="T34" fmla="*/ 76 w 82"/>
                <a:gd name="T35" fmla="*/ 22 h 95"/>
                <a:gd name="T36" fmla="*/ 68 w 82"/>
                <a:gd name="T37" fmla="*/ 12 h 95"/>
                <a:gd name="T38" fmla="*/ 14 w 82"/>
                <a:gd name="T39" fmla="*/ 22 h 95"/>
                <a:gd name="T40" fmla="*/ 15 w 82"/>
                <a:gd name="T41" fmla="*/ 83 h 95"/>
                <a:gd name="T42" fmla="*/ 74 w 82"/>
                <a:gd name="T43" fmla="*/ 69 h 95"/>
                <a:gd name="T44" fmla="*/ 74 w 82"/>
                <a:gd name="T45" fmla="*/ 68 h 95"/>
                <a:gd name="T46" fmla="*/ 53 w 82"/>
                <a:gd name="T47"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95">
                  <a:moveTo>
                    <a:pt x="53" y="78"/>
                  </a:moveTo>
                  <a:cubicBezTo>
                    <a:pt x="47" y="80"/>
                    <a:pt x="39" y="83"/>
                    <a:pt x="37" y="75"/>
                  </a:cubicBezTo>
                  <a:cubicBezTo>
                    <a:pt x="35" y="68"/>
                    <a:pt x="52" y="64"/>
                    <a:pt x="56" y="63"/>
                  </a:cubicBezTo>
                  <a:cubicBezTo>
                    <a:pt x="59" y="62"/>
                    <a:pt x="62" y="60"/>
                    <a:pt x="65" y="60"/>
                  </a:cubicBezTo>
                  <a:cubicBezTo>
                    <a:pt x="67" y="60"/>
                    <a:pt x="70" y="60"/>
                    <a:pt x="73" y="60"/>
                  </a:cubicBezTo>
                  <a:cubicBezTo>
                    <a:pt x="75" y="60"/>
                    <a:pt x="77" y="59"/>
                    <a:pt x="79" y="59"/>
                  </a:cubicBezTo>
                  <a:cubicBezTo>
                    <a:pt x="80" y="56"/>
                    <a:pt x="81" y="53"/>
                    <a:pt x="82" y="50"/>
                  </a:cubicBezTo>
                  <a:cubicBezTo>
                    <a:pt x="72" y="51"/>
                    <a:pt x="63" y="55"/>
                    <a:pt x="53" y="57"/>
                  </a:cubicBezTo>
                  <a:cubicBezTo>
                    <a:pt x="47" y="58"/>
                    <a:pt x="34" y="58"/>
                    <a:pt x="35" y="48"/>
                  </a:cubicBezTo>
                  <a:cubicBezTo>
                    <a:pt x="37" y="39"/>
                    <a:pt x="48" y="38"/>
                    <a:pt x="56" y="38"/>
                  </a:cubicBezTo>
                  <a:cubicBezTo>
                    <a:pt x="61" y="39"/>
                    <a:pt x="67" y="39"/>
                    <a:pt x="73" y="39"/>
                  </a:cubicBezTo>
                  <a:cubicBezTo>
                    <a:pt x="75" y="39"/>
                    <a:pt x="77" y="39"/>
                    <a:pt x="79" y="40"/>
                  </a:cubicBezTo>
                  <a:cubicBezTo>
                    <a:pt x="79" y="39"/>
                    <a:pt x="78" y="38"/>
                    <a:pt x="77" y="37"/>
                  </a:cubicBezTo>
                  <a:cubicBezTo>
                    <a:pt x="78" y="36"/>
                    <a:pt x="79" y="35"/>
                    <a:pt x="79" y="33"/>
                  </a:cubicBezTo>
                  <a:cubicBezTo>
                    <a:pt x="70" y="29"/>
                    <a:pt x="59" y="32"/>
                    <a:pt x="49" y="31"/>
                  </a:cubicBezTo>
                  <a:cubicBezTo>
                    <a:pt x="44" y="31"/>
                    <a:pt x="36" y="27"/>
                    <a:pt x="37" y="21"/>
                  </a:cubicBezTo>
                  <a:cubicBezTo>
                    <a:pt x="38" y="14"/>
                    <a:pt x="54" y="15"/>
                    <a:pt x="59" y="16"/>
                  </a:cubicBezTo>
                  <a:cubicBezTo>
                    <a:pt x="65" y="17"/>
                    <a:pt x="70" y="19"/>
                    <a:pt x="76" y="22"/>
                  </a:cubicBezTo>
                  <a:cubicBezTo>
                    <a:pt x="74" y="18"/>
                    <a:pt x="71" y="14"/>
                    <a:pt x="68" y="12"/>
                  </a:cubicBezTo>
                  <a:cubicBezTo>
                    <a:pt x="52" y="0"/>
                    <a:pt x="29" y="2"/>
                    <a:pt x="14" y="22"/>
                  </a:cubicBezTo>
                  <a:cubicBezTo>
                    <a:pt x="0" y="41"/>
                    <a:pt x="0" y="72"/>
                    <a:pt x="15" y="83"/>
                  </a:cubicBezTo>
                  <a:cubicBezTo>
                    <a:pt x="31" y="95"/>
                    <a:pt x="59" y="89"/>
                    <a:pt x="74" y="69"/>
                  </a:cubicBezTo>
                  <a:cubicBezTo>
                    <a:pt x="74" y="69"/>
                    <a:pt x="74" y="68"/>
                    <a:pt x="74" y="68"/>
                  </a:cubicBezTo>
                  <a:cubicBezTo>
                    <a:pt x="67" y="72"/>
                    <a:pt x="60" y="75"/>
                    <a:pt x="53" y="7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8"/>
            <p:cNvSpPr>
              <a:spLocks/>
            </p:cNvSpPr>
            <p:nvPr/>
          </p:nvSpPr>
          <p:spPr bwMode="auto">
            <a:xfrm>
              <a:off x="9703112" y="5383127"/>
              <a:ext cx="362030" cy="584908"/>
            </a:xfrm>
            <a:custGeom>
              <a:avLst/>
              <a:gdLst>
                <a:gd name="T0" fmla="*/ 74 w 130"/>
                <a:gd name="T1" fmla="*/ 0 h 210"/>
                <a:gd name="T2" fmla="*/ 15 w 130"/>
                <a:gd name="T3" fmla="*/ 70 h 210"/>
                <a:gd name="T4" fmla="*/ 5 w 130"/>
                <a:gd name="T5" fmla="*/ 178 h 210"/>
                <a:gd name="T6" fmla="*/ 118 w 130"/>
                <a:gd name="T7" fmla="*/ 186 h 210"/>
                <a:gd name="T8" fmla="*/ 130 w 130"/>
                <a:gd name="T9" fmla="*/ 186 h 210"/>
                <a:gd name="T10" fmla="*/ 130 w 130"/>
                <a:gd name="T11" fmla="*/ 122 h 210"/>
                <a:gd name="T12" fmla="*/ 110 w 130"/>
                <a:gd name="T13" fmla="*/ 122 h 210"/>
                <a:gd name="T14" fmla="*/ 58 w 130"/>
                <a:gd name="T15" fmla="*/ 145 h 210"/>
                <a:gd name="T16" fmla="*/ 57 w 130"/>
                <a:gd name="T17" fmla="*/ 75 h 210"/>
                <a:gd name="T18" fmla="*/ 74 w 130"/>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210">
                  <a:moveTo>
                    <a:pt x="74" y="0"/>
                  </a:moveTo>
                  <a:cubicBezTo>
                    <a:pt x="74" y="0"/>
                    <a:pt x="30" y="2"/>
                    <a:pt x="15" y="70"/>
                  </a:cubicBezTo>
                  <a:cubicBezTo>
                    <a:pt x="0" y="135"/>
                    <a:pt x="2" y="154"/>
                    <a:pt x="5" y="178"/>
                  </a:cubicBezTo>
                  <a:cubicBezTo>
                    <a:pt x="8" y="201"/>
                    <a:pt x="17" y="210"/>
                    <a:pt x="118" y="186"/>
                  </a:cubicBezTo>
                  <a:cubicBezTo>
                    <a:pt x="130" y="186"/>
                    <a:pt x="130" y="186"/>
                    <a:pt x="130" y="186"/>
                  </a:cubicBezTo>
                  <a:cubicBezTo>
                    <a:pt x="130" y="186"/>
                    <a:pt x="121" y="152"/>
                    <a:pt x="130" y="122"/>
                  </a:cubicBezTo>
                  <a:cubicBezTo>
                    <a:pt x="130" y="122"/>
                    <a:pt x="125" y="116"/>
                    <a:pt x="110" y="122"/>
                  </a:cubicBezTo>
                  <a:cubicBezTo>
                    <a:pt x="95" y="128"/>
                    <a:pt x="58" y="145"/>
                    <a:pt x="58" y="145"/>
                  </a:cubicBezTo>
                  <a:cubicBezTo>
                    <a:pt x="58" y="145"/>
                    <a:pt x="47" y="91"/>
                    <a:pt x="57" y="75"/>
                  </a:cubicBezTo>
                  <a:cubicBezTo>
                    <a:pt x="67" y="59"/>
                    <a:pt x="100" y="48"/>
                    <a:pt x="74"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9"/>
            <p:cNvSpPr>
              <a:spLocks/>
            </p:cNvSpPr>
            <p:nvPr/>
          </p:nvSpPr>
          <p:spPr bwMode="auto">
            <a:xfrm>
              <a:off x="9711366" y="5614260"/>
              <a:ext cx="312501" cy="351416"/>
            </a:xfrm>
            <a:custGeom>
              <a:avLst/>
              <a:gdLst>
                <a:gd name="T0" fmla="*/ 109 w 112"/>
                <a:gd name="T1" fmla="*/ 81 h 126"/>
                <a:gd name="T2" fmla="*/ 112 w 112"/>
                <a:gd name="T3" fmla="*/ 37 h 126"/>
                <a:gd name="T4" fmla="*/ 107 w 112"/>
                <a:gd name="T5" fmla="*/ 39 h 126"/>
                <a:gd name="T6" fmla="*/ 55 w 112"/>
                <a:gd name="T7" fmla="*/ 62 h 126"/>
                <a:gd name="T8" fmla="*/ 51 w 112"/>
                <a:gd name="T9" fmla="*/ 0 h 126"/>
                <a:gd name="T10" fmla="*/ 44 w 112"/>
                <a:gd name="T11" fmla="*/ 18 h 126"/>
                <a:gd name="T12" fmla="*/ 45 w 112"/>
                <a:gd name="T13" fmla="*/ 65 h 126"/>
                <a:gd name="T14" fmla="*/ 45 w 112"/>
                <a:gd name="T15" fmla="*/ 80 h 126"/>
                <a:gd name="T16" fmla="*/ 64 w 112"/>
                <a:gd name="T17" fmla="*/ 69 h 126"/>
                <a:gd name="T18" fmla="*/ 102 w 112"/>
                <a:gd name="T19" fmla="*/ 50 h 126"/>
                <a:gd name="T20" fmla="*/ 103 w 112"/>
                <a:gd name="T21" fmla="*/ 51 h 126"/>
                <a:gd name="T22" fmla="*/ 104 w 112"/>
                <a:gd name="T23" fmla="*/ 77 h 126"/>
                <a:gd name="T24" fmla="*/ 100 w 112"/>
                <a:gd name="T25" fmla="*/ 97 h 126"/>
                <a:gd name="T26" fmla="*/ 57 w 112"/>
                <a:gd name="T27" fmla="*/ 106 h 126"/>
                <a:gd name="T28" fmla="*/ 11 w 112"/>
                <a:gd name="T29" fmla="*/ 93 h 126"/>
                <a:gd name="T30" fmla="*/ 0 w 112"/>
                <a:gd name="T31" fmla="*/ 69 h 126"/>
                <a:gd name="T32" fmla="*/ 2 w 112"/>
                <a:gd name="T33" fmla="*/ 95 h 126"/>
                <a:gd name="T34" fmla="*/ 109 w 112"/>
                <a:gd name="T35" fmla="*/ 104 h 126"/>
                <a:gd name="T36" fmla="*/ 109 w 112"/>
                <a:gd name="T37" fmla="*/ 8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6">
                  <a:moveTo>
                    <a:pt x="109" y="81"/>
                  </a:moveTo>
                  <a:cubicBezTo>
                    <a:pt x="109" y="66"/>
                    <a:pt x="110" y="52"/>
                    <a:pt x="112" y="37"/>
                  </a:cubicBezTo>
                  <a:cubicBezTo>
                    <a:pt x="111" y="38"/>
                    <a:pt x="109" y="38"/>
                    <a:pt x="107" y="39"/>
                  </a:cubicBezTo>
                  <a:cubicBezTo>
                    <a:pt x="92" y="45"/>
                    <a:pt x="55" y="62"/>
                    <a:pt x="55" y="62"/>
                  </a:cubicBezTo>
                  <a:cubicBezTo>
                    <a:pt x="55" y="62"/>
                    <a:pt x="46" y="21"/>
                    <a:pt x="51" y="0"/>
                  </a:cubicBezTo>
                  <a:cubicBezTo>
                    <a:pt x="47" y="4"/>
                    <a:pt x="44" y="10"/>
                    <a:pt x="44" y="18"/>
                  </a:cubicBezTo>
                  <a:cubicBezTo>
                    <a:pt x="42" y="34"/>
                    <a:pt x="46" y="49"/>
                    <a:pt x="45" y="65"/>
                  </a:cubicBezTo>
                  <a:cubicBezTo>
                    <a:pt x="45" y="69"/>
                    <a:pt x="43" y="77"/>
                    <a:pt x="45" y="80"/>
                  </a:cubicBezTo>
                  <a:cubicBezTo>
                    <a:pt x="48" y="84"/>
                    <a:pt x="61" y="71"/>
                    <a:pt x="64" y="69"/>
                  </a:cubicBezTo>
                  <a:cubicBezTo>
                    <a:pt x="75" y="60"/>
                    <a:pt x="87" y="51"/>
                    <a:pt x="102" y="50"/>
                  </a:cubicBezTo>
                  <a:cubicBezTo>
                    <a:pt x="103" y="50"/>
                    <a:pt x="103" y="51"/>
                    <a:pt x="103" y="51"/>
                  </a:cubicBezTo>
                  <a:cubicBezTo>
                    <a:pt x="104" y="60"/>
                    <a:pt x="104" y="68"/>
                    <a:pt x="104" y="77"/>
                  </a:cubicBezTo>
                  <a:cubicBezTo>
                    <a:pt x="104" y="83"/>
                    <a:pt x="104" y="91"/>
                    <a:pt x="100" y="97"/>
                  </a:cubicBezTo>
                  <a:cubicBezTo>
                    <a:pt x="93" y="110"/>
                    <a:pt x="68" y="106"/>
                    <a:pt x="57" y="106"/>
                  </a:cubicBezTo>
                  <a:cubicBezTo>
                    <a:pt x="40" y="105"/>
                    <a:pt x="23" y="108"/>
                    <a:pt x="11" y="93"/>
                  </a:cubicBezTo>
                  <a:cubicBezTo>
                    <a:pt x="6" y="86"/>
                    <a:pt x="3" y="78"/>
                    <a:pt x="0" y="69"/>
                  </a:cubicBezTo>
                  <a:cubicBezTo>
                    <a:pt x="0" y="79"/>
                    <a:pt x="1" y="86"/>
                    <a:pt x="2" y="95"/>
                  </a:cubicBezTo>
                  <a:cubicBezTo>
                    <a:pt x="5" y="118"/>
                    <a:pt x="13" y="126"/>
                    <a:pt x="109" y="104"/>
                  </a:cubicBezTo>
                  <a:cubicBezTo>
                    <a:pt x="109" y="96"/>
                    <a:pt x="109" y="88"/>
                    <a:pt x="109" y="8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0"/>
            <p:cNvSpPr>
              <a:spLocks/>
            </p:cNvSpPr>
            <p:nvPr/>
          </p:nvSpPr>
          <p:spPr bwMode="auto">
            <a:xfrm>
              <a:off x="10015613" y="5818270"/>
              <a:ext cx="365567" cy="149765"/>
            </a:xfrm>
            <a:custGeom>
              <a:avLst/>
              <a:gdLst>
                <a:gd name="T0" fmla="*/ 112 w 131"/>
                <a:gd name="T1" fmla="*/ 2 h 54"/>
                <a:gd name="T2" fmla="*/ 56 w 131"/>
                <a:gd name="T3" fmla="*/ 13 h 54"/>
                <a:gd name="T4" fmla="*/ 76 w 131"/>
                <a:gd name="T5" fmla="*/ 23 h 54"/>
                <a:gd name="T6" fmla="*/ 44 w 131"/>
                <a:gd name="T7" fmla="*/ 32 h 54"/>
                <a:gd name="T8" fmla="*/ 18 w 131"/>
                <a:gd name="T9" fmla="*/ 25 h 54"/>
                <a:gd name="T10" fmla="*/ 1 w 131"/>
                <a:gd name="T11" fmla="*/ 34 h 54"/>
                <a:gd name="T12" fmla="*/ 26 w 131"/>
                <a:gd name="T13" fmla="*/ 47 h 54"/>
                <a:gd name="T14" fmla="*/ 71 w 131"/>
                <a:gd name="T15" fmla="*/ 54 h 54"/>
                <a:gd name="T16" fmla="*/ 131 w 131"/>
                <a:gd name="T17" fmla="*/ 32 h 54"/>
                <a:gd name="T18" fmla="*/ 112 w 131"/>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4">
                  <a:moveTo>
                    <a:pt x="112" y="2"/>
                  </a:moveTo>
                  <a:cubicBezTo>
                    <a:pt x="90" y="13"/>
                    <a:pt x="56" y="0"/>
                    <a:pt x="56" y="13"/>
                  </a:cubicBezTo>
                  <a:cubicBezTo>
                    <a:pt x="56" y="25"/>
                    <a:pt x="76" y="23"/>
                    <a:pt x="76" y="23"/>
                  </a:cubicBezTo>
                  <a:cubicBezTo>
                    <a:pt x="44" y="32"/>
                    <a:pt x="44" y="32"/>
                    <a:pt x="44" y="32"/>
                  </a:cubicBezTo>
                  <a:cubicBezTo>
                    <a:pt x="18" y="25"/>
                    <a:pt x="18" y="25"/>
                    <a:pt x="18" y="25"/>
                  </a:cubicBezTo>
                  <a:cubicBezTo>
                    <a:pt x="18" y="25"/>
                    <a:pt x="0" y="25"/>
                    <a:pt x="1" y="34"/>
                  </a:cubicBezTo>
                  <a:cubicBezTo>
                    <a:pt x="3" y="43"/>
                    <a:pt x="21" y="45"/>
                    <a:pt x="26" y="47"/>
                  </a:cubicBezTo>
                  <a:cubicBezTo>
                    <a:pt x="47" y="54"/>
                    <a:pt x="71" y="54"/>
                    <a:pt x="71" y="54"/>
                  </a:cubicBezTo>
                  <a:cubicBezTo>
                    <a:pt x="131" y="32"/>
                    <a:pt x="131" y="32"/>
                    <a:pt x="131" y="32"/>
                  </a:cubicBezTo>
                  <a:lnTo>
                    <a:pt x="112"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01"/>
            <p:cNvSpPr>
              <a:spLocks/>
            </p:cNvSpPr>
            <p:nvPr/>
          </p:nvSpPr>
          <p:spPr bwMode="auto">
            <a:xfrm>
              <a:off x="10177170" y="5854827"/>
              <a:ext cx="204010" cy="113208"/>
            </a:xfrm>
            <a:custGeom>
              <a:avLst/>
              <a:gdLst>
                <a:gd name="T0" fmla="*/ 12 w 73"/>
                <a:gd name="T1" fmla="*/ 41 h 41"/>
                <a:gd name="T2" fmla="*/ 13 w 73"/>
                <a:gd name="T3" fmla="*/ 41 h 41"/>
                <a:gd name="T4" fmla="*/ 73 w 73"/>
                <a:gd name="T5" fmla="*/ 19 h 41"/>
                <a:gd name="T6" fmla="*/ 64 w 73"/>
                <a:gd name="T7" fmla="*/ 0 h 41"/>
                <a:gd name="T8" fmla="*/ 44 w 73"/>
                <a:gd name="T9" fmla="*/ 0 h 41"/>
                <a:gd name="T10" fmla="*/ 40 w 73"/>
                <a:gd name="T11" fmla="*/ 23 h 41"/>
                <a:gd name="T12" fmla="*/ 6 w 73"/>
                <a:gd name="T13" fmla="*/ 38 h 41"/>
                <a:gd name="T14" fmla="*/ 0 w 73"/>
                <a:gd name="T15" fmla="*/ 40 h 41"/>
                <a:gd name="T16" fmla="*/ 12 w 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1">
                  <a:moveTo>
                    <a:pt x="12" y="41"/>
                  </a:moveTo>
                  <a:cubicBezTo>
                    <a:pt x="12" y="41"/>
                    <a:pt x="13" y="41"/>
                    <a:pt x="13" y="41"/>
                  </a:cubicBezTo>
                  <a:cubicBezTo>
                    <a:pt x="73" y="19"/>
                    <a:pt x="73" y="19"/>
                    <a:pt x="73" y="19"/>
                  </a:cubicBezTo>
                  <a:cubicBezTo>
                    <a:pt x="64" y="0"/>
                    <a:pt x="64" y="0"/>
                    <a:pt x="64" y="0"/>
                  </a:cubicBezTo>
                  <a:cubicBezTo>
                    <a:pt x="59" y="2"/>
                    <a:pt x="52" y="1"/>
                    <a:pt x="44" y="0"/>
                  </a:cubicBezTo>
                  <a:cubicBezTo>
                    <a:pt x="46" y="8"/>
                    <a:pt x="45" y="17"/>
                    <a:pt x="40" y="23"/>
                  </a:cubicBezTo>
                  <a:cubicBezTo>
                    <a:pt x="31" y="33"/>
                    <a:pt x="19" y="35"/>
                    <a:pt x="6" y="38"/>
                  </a:cubicBezTo>
                  <a:cubicBezTo>
                    <a:pt x="5" y="38"/>
                    <a:pt x="1" y="40"/>
                    <a:pt x="0" y="40"/>
                  </a:cubicBezTo>
                  <a:cubicBezTo>
                    <a:pt x="4" y="41"/>
                    <a:pt x="8" y="40"/>
                    <a:pt x="12" y="4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02"/>
            <p:cNvSpPr>
              <a:spLocks/>
            </p:cNvSpPr>
            <p:nvPr/>
          </p:nvSpPr>
          <p:spPr bwMode="auto">
            <a:xfrm>
              <a:off x="10021509" y="5854827"/>
              <a:ext cx="255897" cy="88444"/>
            </a:xfrm>
            <a:custGeom>
              <a:avLst/>
              <a:gdLst>
                <a:gd name="T0" fmla="*/ 1 w 92"/>
                <a:gd name="T1" fmla="*/ 19 h 32"/>
                <a:gd name="T2" fmla="*/ 44 w 92"/>
                <a:gd name="T3" fmla="*/ 29 h 32"/>
                <a:gd name="T4" fmla="*/ 82 w 92"/>
                <a:gd name="T5" fmla="*/ 13 h 32"/>
                <a:gd name="T6" fmla="*/ 73 w 92"/>
                <a:gd name="T7" fmla="*/ 7 h 32"/>
                <a:gd name="T8" fmla="*/ 61 w 92"/>
                <a:gd name="T9" fmla="*/ 4 h 32"/>
                <a:gd name="T10" fmla="*/ 54 w 92"/>
                <a:gd name="T11" fmla="*/ 0 h 32"/>
                <a:gd name="T12" fmla="*/ 74 w 92"/>
                <a:gd name="T13" fmla="*/ 10 h 32"/>
                <a:gd name="T14" fmla="*/ 42 w 92"/>
                <a:gd name="T15" fmla="*/ 19 h 32"/>
                <a:gd name="T16" fmla="*/ 16 w 92"/>
                <a:gd name="T17" fmla="*/ 12 h 32"/>
                <a:gd name="T18" fmla="*/ 0 w 92"/>
                <a:gd name="T19" fmla="*/ 19 h 32"/>
                <a:gd name="T20" fmla="*/ 1 w 92"/>
                <a:gd name="T2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2">
                  <a:moveTo>
                    <a:pt x="1" y="19"/>
                  </a:moveTo>
                  <a:cubicBezTo>
                    <a:pt x="15" y="20"/>
                    <a:pt x="30" y="32"/>
                    <a:pt x="44" y="29"/>
                  </a:cubicBezTo>
                  <a:cubicBezTo>
                    <a:pt x="57" y="27"/>
                    <a:pt x="71" y="20"/>
                    <a:pt x="82" y="13"/>
                  </a:cubicBezTo>
                  <a:cubicBezTo>
                    <a:pt x="92" y="8"/>
                    <a:pt x="77" y="7"/>
                    <a:pt x="73" y="7"/>
                  </a:cubicBezTo>
                  <a:cubicBezTo>
                    <a:pt x="69" y="6"/>
                    <a:pt x="65" y="6"/>
                    <a:pt x="61" y="4"/>
                  </a:cubicBezTo>
                  <a:cubicBezTo>
                    <a:pt x="58" y="3"/>
                    <a:pt x="56" y="2"/>
                    <a:pt x="54" y="0"/>
                  </a:cubicBezTo>
                  <a:cubicBezTo>
                    <a:pt x="54" y="12"/>
                    <a:pt x="74" y="10"/>
                    <a:pt x="74" y="10"/>
                  </a:cubicBezTo>
                  <a:cubicBezTo>
                    <a:pt x="42" y="19"/>
                    <a:pt x="42" y="19"/>
                    <a:pt x="42" y="19"/>
                  </a:cubicBezTo>
                  <a:cubicBezTo>
                    <a:pt x="16" y="12"/>
                    <a:pt x="16" y="12"/>
                    <a:pt x="16" y="12"/>
                  </a:cubicBezTo>
                  <a:cubicBezTo>
                    <a:pt x="16" y="12"/>
                    <a:pt x="1" y="12"/>
                    <a:pt x="0" y="19"/>
                  </a:cubicBezTo>
                  <a:cubicBezTo>
                    <a:pt x="0" y="19"/>
                    <a:pt x="0" y="19"/>
                    <a:pt x="1"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03"/>
            <p:cNvSpPr>
              <a:spLocks/>
            </p:cNvSpPr>
            <p:nvPr/>
          </p:nvSpPr>
          <p:spPr bwMode="auto">
            <a:xfrm>
              <a:off x="10283302" y="5368976"/>
              <a:ext cx="286558" cy="582549"/>
            </a:xfrm>
            <a:custGeom>
              <a:avLst/>
              <a:gdLst>
                <a:gd name="T0" fmla="*/ 18 w 103"/>
                <a:gd name="T1" fmla="*/ 0 h 209"/>
                <a:gd name="T2" fmla="*/ 81 w 103"/>
                <a:gd name="T3" fmla="*/ 80 h 209"/>
                <a:gd name="T4" fmla="*/ 85 w 103"/>
                <a:gd name="T5" fmla="*/ 196 h 209"/>
                <a:gd name="T6" fmla="*/ 2 w 103"/>
                <a:gd name="T7" fmla="*/ 209 h 209"/>
                <a:gd name="T8" fmla="*/ 2 w 103"/>
                <a:gd name="T9" fmla="*/ 162 h 209"/>
                <a:gd name="T10" fmla="*/ 45 w 103"/>
                <a:gd name="T11" fmla="*/ 154 h 209"/>
                <a:gd name="T12" fmla="*/ 33 w 103"/>
                <a:gd name="T13" fmla="*/ 51 h 209"/>
                <a:gd name="T14" fmla="*/ 18 w 103"/>
                <a:gd name="T15" fmla="*/ 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09">
                  <a:moveTo>
                    <a:pt x="18" y="0"/>
                  </a:moveTo>
                  <a:cubicBezTo>
                    <a:pt x="18" y="0"/>
                    <a:pt x="70" y="1"/>
                    <a:pt x="81" y="80"/>
                  </a:cubicBezTo>
                  <a:cubicBezTo>
                    <a:pt x="88" y="138"/>
                    <a:pt x="103" y="183"/>
                    <a:pt x="85" y="196"/>
                  </a:cubicBezTo>
                  <a:cubicBezTo>
                    <a:pt x="66" y="209"/>
                    <a:pt x="2" y="209"/>
                    <a:pt x="2" y="209"/>
                  </a:cubicBezTo>
                  <a:cubicBezTo>
                    <a:pt x="2" y="162"/>
                    <a:pt x="2" y="162"/>
                    <a:pt x="2" y="162"/>
                  </a:cubicBezTo>
                  <a:cubicBezTo>
                    <a:pt x="45" y="154"/>
                    <a:pt x="45" y="154"/>
                    <a:pt x="45" y="154"/>
                  </a:cubicBezTo>
                  <a:cubicBezTo>
                    <a:pt x="33" y="51"/>
                    <a:pt x="33" y="51"/>
                    <a:pt x="33" y="51"/>
                  </a:cubicBezTo>
                  <a:cubicBezTo>
                    <a:pt x="33" y="51"/>
                    <a:pt x="0" y="28"/>
                    <a:pt x="18"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04"/>
            <p:cNvSpPr>
              <a:spLocks/>
            </p:cNvSpPr>
            <p:nvPr/>
          </p:nvSpPr>
          <p:spPr bwMode="auto">
            <a:xfrm>
              <a:off x="10302170" y="5597751"/>
              <a:ext cx="245284" cy="353775"/>
            </a:xfrm>
            <a:custGeom>
              <a:avLst/>
              <a:gdLst>
                <a:gd name="T0" fmla="*/ 86 w 88"/>
                <a:gd name="T1" fmla="*/ 77 h 127"/>
                <a:gd name="T2" fmla="*/ 66 w 88"/>
                <a:gd name="T3" fmla="*/ 107 h 127"/>
                <a:gd name="T4" fmla="*/ 29 w 88"/>
                <a:gd name="T5" fmla="*/ 118 h 127"/>
                <a:gd name="T6" fmla="*/ 8 w 88"/>
                <a:gd name="T7" fmla="*/ 113 h 127"/>
                <a:gd name="T8" fmla="*/ 7 w 88"/>
                <a:gd name="T9" fmla="*/ 96 h 127"/>
                <a:gd name="T10" fmla="*/ 8 w 88"/>
                <a:gd name="T11" fmla="*/ 84 h 127"/>
                <a:gd name="T12" fmla="*/ 38 w 88"/>
                <a:gd name="T13" fmla="*/ 77 h 127"/>
                <a:gd name="T14" fmla="*/ 48 w 88"/>
                <a:gd name="T15" fmla="*/ 78 h 127"/>
                <a:gd name="T16" fmla="*/ 48 w 88"/>
                <a:gd name="T17" fmla="*/ 68 h 127"/>
                <a:gd name="T18" fmla="*/ 42 w 88"/>
                <a:gd name="T19" fmla="*/ 39 h 127"/>
                <a:gd name="T20" fmla="*/ 30 w 88"/>
                <a:gd name="T21" fmla="*/ 0 h 127"/>
                <a:gd name="T22" fmla="*/ 38 w 88"/>
                <a:gd name="T23" fmla="*/ 72 h 127"/>
                <a:gd name="T24" fmla="*/ 3 w 88"/>
                <a:gd name="T25" fmla="*/ 78 h 127"/>
                <a:gd name="T26" fmla="*/ 2 w 88"/>
                <a:gd name="T27" fmla="*/ 107 h 127"/>
                <a:gd name="T28" fmla="*/ 7 w 88"/>
                <a:gd name="T29" fmla="*/ 127 h 127"/>
                <a:gd name="T30" fmla="*/ 78 w 88"/>
                <a:gd name="T31" fmla="*/ 114 h 127"/>
                <a:gd name="T32" fmla="*/ 86 w 88"/>
                <a:gd name="T33"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7">
                  <a:moveTo>
                    <a:pt x="86" y="77"/>
                  </a:moveTo>
                  <a:cubicBezTo>
                    <a:pt x="82" y="89"/>
                    <a:pt x="77" y="101"/>
                    <a:pt x="66" y="107"/>
                  </a:cubicBezTo>
                  <a:cubicBezTo>
                    <a:pt x="55" y="114"/>
                    <a:pt x="42" y="117"/>
                    <a:pt x="29" y="118"/>
                  </a:cubicBezTo>
                  <a:cubicBezTo>
                    <a:pt x="23" y="119"/>
                    <a:pt x="10" y="122"/>
                    <a:pt x="8" y="113"/>
                  </a:cubicBezTo>
                  <a:cubicBezTo>
                    <a:pt x="7" y="107"/>
                    <a:pt x="7" y="101"/>
                    <a:pt x="7" y="96"/>
                  </a:cubicBezTo>
                  <a:cubicBezTo>
                    <a:pt x="7" y="92"/>
                    <a:pt x="6" y="87"/>
                    <a:pt x="8" y="84"/>
                  </a:cubicBezTo>
                  <a:cubicBezTo>
                    <a:pt x="12" y="75"/>
                    <a:pt x="30" y="76"/>
                    <a:pt x="38" y="77"/>
                  </a:cubicBezTo>
                  <a:cubicBezTo>
                    <a:pt x="41" y="77"/>
                    <a:pt x="45" y="78"/>
                    <a:pt x="48" y="78"/>
                  </a:cubicBezTo>
                  <a:cubicBezTo>
                    <a:pt x="54" y="78"/>
                    <a:pt x="49" y="71"/>
                    <a:pt x="48" y="68"/>
                  </a:cubicBezTo>
                  <a:cubicBezTo>
                    <a:pt x="46" y="59"/>
                    <a:pt x="45" y="49"/>
                    <a:pt x="42" y="39"/>
                  </a:cubicBezTo>
                  <a:cubicBezTo>
                    <a:pt x="39" y="26"/>
                    <a:pt x="35" y="13"/>
                    <a:pt x="30" y="0"/>
                  </a:cubicBezTo>
                  <a:cubicBezTo>
                    <a:pt x="38" y="72"/>
                    <a:pt x="38" y="72"/>
                    <a:pt x="38" y="72"/>
                  </a:cubicBezTo>
                  <a:cubicBezTo>
                    <a:pt x="3" y="78"/>
                    <a:pt x="3" y="78"/>
                    <a:pt x="3" y="78"/>
                  </a:cubicBezTo>
                  <a:cubicBezTo>
                    <a:pt x="2" y="88"/>
                    <a:pt x="0" y="97"/>
                    <a:pt x="2" y="107"/>
                  </a:cubicBezTo>
                  <a:cubicBezTo>
                    <a:pt x="3" y="114"/>
                    <a:pt x="5" y="120"/>
                    <a:pt x="7" y="127"/>
                  </a:cubicBezTo>
                  <a:cubicBezTo>
                    <a:pt x="26" y="126"/>
                    <a:pt x="64" y="124"/>
                    <a:pt x="78" y="114"/>
                  </a:cubicBezTo>
                  <a:cubicBezTo>
                    <a:pt x="86" y="108"/>
                    <a:pt x="88" y="95"/>
                    <a:pt x="86" y="7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5"/>
            <p:cNvSpPr>
              <a:spLocks/>
            </p:cNvSpPr>
            <p:nvPr/>
          </p:nvSpPr>
          <p:spPr bwMode="auto">
            <a:xfrm>
              <a:off x="10971984" y="4440907"/>
              <a:ext cx="159199" cy="139151"/>
            </a:xfrm>
            <a:custGeom>
              <a:avLst/>
              <a:gdLst>
                <a:gd name="T0" fmla="*/ 0 w 135"/>
                <a:gd name="T1" fmla="*/ 118 h 118"/>
                <a:gd name="T2" fmla="*/ 104 w 135"/>
                <a:gd name="T3" fmla="*/ 0 h 118"/>
                <a:gd name="T4" fmla="*/ 135 w 135"/>
                <a:gd name="T5" fmla="*/ 35 h 118"/>
                <a:gd name="T6" fmla="*/ 0 w 135"/>
                <a:gd name="T7" fmla="*/ 118 h 118"/>
              </a:gdLst>
              <a:ahLst/>
              <a:cxnLst>
                <a:cxn ang="0">
                  <a:pos x="T0" y="T1"/>
                </a:cxn>
                <a:cxn ang="0">
                  <a:pos x="T2" y="T3"/>
                </a:cxn>
                <a:cxn ang="0">
                  <a:pos x="T4" y="T5"/>
                </a:cxn>
                <a:cxn ang="0">
                  <a:pos x="T6" y="T7"/>
                </a:cxn>
              </a:cxnLst>
              <a:rect l="0" t="0" r="r" b="b"/>
              <a:pathLst>
                <a:path w="135" h="118">
                  <a:moveTo>
                    <a:pt x="0" y="118"/>
                  </a:moveTo>
                  <a:lnTo>
                    <a:pt x="104" y="0"/>
                  </a:lnTo>
                  <a:lnTo>
                    <a:pt x="135" y="35"/>
                  </a:lnTo>
                  <a:lnTo>
                    <a:pt x="0" y="1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06"/>
            <p:cNvSpPr>
              <a:spLocks/>
            </p:cNvSpPr>
            <p:nvPr/>
          </p:nvSpPr>
          <p:spPr bwMode="auto">
            <a:xfrm>
              <a:off x="10980239" y="4613077"/>
              <a:ext cx="186321" cy="56604"/>
            </a:xfrm>
            <a:custGeom>
              <a:avLst/>
              <a:gdLst>
                <a:gd name="T0" fmla="*/ 0 w 158"/>
                <a:gd name="T1" fmla="*/ 48 h 48"/>
                <a:gd name="T2" fmla="*/ 151 w 158"/>
                <a:gd name="T3" fmla="*/ 0 h 48"/>
                <a:gd name="T4" fmla="*/ 158 w 158"/>
                <a:gd name="T5" fmla="*/ 48 h 48"/>
                <a:gd name="T6" fmla="*/ 0 w 158"/>
                <a:gd name="T7" fmla="*/ 48 h 48"/>
              </a:gdLst>
              <a:ahLst/>
              <a:cxnLst>
                <a:cxn ang="0">
                  <a:pos x="T0" y="T1"/>
                </a:cxn>
                <a:cxn ang="0">
                  <a:pos x="T2" y="T3"/>
                </a:cxn>
                <a:cxn ang="0">
                  <a:pos x="T4" y="T5"/>
                </a:cxn>
                <a:cxn ang="0">
                  <a:pos x="T6" y="T7"/>
                </a:cxn>
              </a:cxnLst>
              <a:rect l="0" t="0" r="r" b="b"/>
              <a:pathLst>
                <a:path w="158" h="48">
                  <a:moveTo>
                    <a:pt x="0" y="48"/>
                  </a:moveTo>
                  <a:lnTo>
                    <a:pt x="151" y="0"/>
                  </a:lnTo>
                  <a:lnTo>
                    <a:pt x="158" y="48"/>
                  </a:lnTo>
                  <a:lnTo>
                    <a:pt x="0" y="4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7"/>
            <p:cNvSpPr>
              <a:spLocks/>
            </p:cNvSpPr>
            <p:nvPr/>
          </p:nvSpPr>
          <p:spPr bwMode="auto">
            <a:xfrm>
              <a:off x="11008541" y="4725106"/>
              <a:ext cx="180425" cy="94340"/>
            </a:xfrm>
            <a:custGeom>
              <a:avLst/>
              <a:gdLst>
                <a:gd name="T0" fmla="*/ 0 w 153"/>
                <a:gd name="T1" fmla="*/ 0 h 80"/>
                <a:gd name="T2" fmla="*/ 153 w 153"/>
                <a:gd name="T3" fmla="*/ 38 h 80"/>
                <a:gd name="T4" fmla="*/ 137 w 153"/>
                <a:gd name="T5" fmla="*/ 80 h 80"/>
                <a:gd name="T6" fmla="*/ 0 w 153"/>
                <a:gd name="T7" fmla="*/ 0 h 80"/>
              </a:gdLst>
              <a:ahLst/>
              <a:cxnLst>
                <a:cxn ang="0">
                  <a:pos x="T0" y="T1"/>
                </a:cxn>
                <a:cxn ang="0">
                  <a:pos x="T2" y="T3"/>
                </a:cxn>
                <a:cxn ang="0">
                  <a:pos x="T4" y="T5"/>
                </a:cxn>
                <a:cxn ang="0">
                  <a:pos x="T6" y="T7"/>
                </a:cxn>
              </a:cxnLst>
              <a:rect l="0" t="0" r="r" b="b"/>
              <a:pathLst>
                <a:path w="153" h="80">
                  <a:moveTo>
                    <a:pt x="0" y="0"/>
                  </a:moveTo>
                  <a:lnTo>
                    <a:pt x="153" y="38"/>
                  </a:lnTo>
                  <a:lnTo>
                    <a:pt x="137" y="80"/>
                  </a:ln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5" name="橢圓形圖說文字 104"/>
          <p:cNvSpPr/>
          <p:nvPr/>
        </p:nvSpPr>
        <p:spPr>
          <a:xfrm>
            <a:off x="6688538" y="1009110"/>
            <a:ext cx="1497713" cy="71625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原來這樣就可以解決了</a:t>
            </a:r>
            <a:r>
              <a:rPr lang="en-US" altLang="zh-TW" sz="12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52832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2551566" y="385593"/>
            <a:ext cx="5275500" cy="641100"/>
          </a:xfrm>
          <a:prstGeom prst="rect">
            <a:avLst/>
          </a:prstGeom>
        </p:spPr>
        <p:txBody>
          <a:bodyPr spcFirstLastPara="1" wrap="square" lIns="91425" tIns="91425" rIns="91425" bIns="91425" anchor="b" anchorCtr="0">
            <a:noAutofit/>
          </a:bodyPr>
          <a:lstStyle/>
          <a:p>
            <a:pPr lvl="0"/>
            <a:r>
              <a:rPr lang="zh-TW" altLang="en-US" sz="3200" dirty="0">
                <a:latin typeface="微軟正黑體" panose="020B0604030504040204" pitchFamily="34" charset="-120"/>
                <a:ea typeface="微軟正黑體" panose="020B0604030504040204" pitchFamily="34" charset="-120"/>
              </a:rPr>
              <a:t>資料蒐集問題</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動態網頁爬蟲</a:t>
            </a:r>
            <a:endParaRPr sz="3200" dirty="0">
              <a:latin typeface="微軟正黑體" panose="020B0604030504040204" pitchFamily="34" charset="-120"/>
              <a:ea typeface="微軟正黑體" panose="020B0604030504040204" pitchFamily="34" charset="-120"/>
            </a:endParaRPr>
          </a:p>
        </p:txBody>
      </p:sp>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2" name="文字方塊 1"/>
          <p:cNvSpPr txBox="1"/>
          <p:nvPr/>
        </p:nvSpPr>
        <p:spPr>
          <a:xfrm>
            <a:off x="2551566" y="1026693"/>
            <a:ext cx="2605650" cy="338554"/>
          </a:xfrm>
          <a:prstGeom prst="rect">
            <a:avLst/>
          </a:prstGeom>
          <a:noFill/>
        </p:spPr>
        <p:txBody>
          <a:bodyPr wrap="square" rtlCol="0">
            <a:spAutoFit/>
          </a:bodyPr>
          <a:lstStyle/>
          <a:p>
            <a:r>
              <a:rPr lang="zh-TW" altLang="en-US" sz="1600" b="1" dirty="0">
                <a:solidFill>
                  <a:srgbClr val="7030A0"/>
                </a:solidFill>
              </a:rPr>
              <a:t>文章標籤不同，難以定位</a:t>
            </a:r>
          </a:p>
        </p:txBody>
      </p:sp>
      <p:grpSp>
        <p:nvGrpSpPr>
          <p:cNvPr id="8" name="群組 7"/>
          <p:cNvGrpSpPr/>
          <p:nvPr/>
        </p:nvGrpSpPr>
        <p:grpSpPr>
          <a:xfrm>
            <a:off x="2551565" y="1375405"/>
            <a:ext cx="5165971" cy="2523597"/>
            <a:chOff x="2551565" y="1375405"/>
            <a:chExt cx="5019667" cy="2230989"/>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1" t="7734" r="-586"/>
            <a:stretch/>
          </p:blipFill>
          <p:spPr>
            <a:xfrm>
              <a:off x="2551565" y="1682496"/>
              <a:ext cx="5019667" cy="192389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6" name="Rectangle 1"/>
            <p:cNvSpPr>
              <a:spLocks noChangeArrowheads="1"/>
            </p:cNvSpPr>
            <p:nvPr/>
          </p:nvSpPr>
          <p:spPr bwMode="auto">
            <a:xfrm>
              <a:off x="2551565" y="1375405"/>
              <a:ext cx="3643689" cy="292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300" b="1"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針對不同的部落客用的不同標籤來分抓取方式</a:t>
              </a:r>
              <a:endParaRPr kumimoji="0" lang="zh-TW" altLang="zh-TW" sz="1800" b="1" u="none" strike="noStrike" cap="none" normalizeH="0" baseline="0" dirty="0">
                <a:ln>
                  <a:noFill/>
                </a:ln>
                <a:solidFill>
                  <a:srgbClr val="FF0000"/>
                </a:solidFill>
                <a:effectLst/>
                <a:latin typeface="Arial" panose="020B0604020202020204" pitchFamily="34" charset="0"/>
              </a:endParaRPr>
            </a:p>
          </p:txBody>
        </p:sp>
      </p:grpSp>
    </p:spTree>
    <p:extLst>
      <p:ext uri="{BB962C8B-B14F-4D97-AF65-F5344CB8AC3E}">
        <p14:creationId xmlns:p14="http://schemas.microsoft.com/office/powerpoint/2010/main" val="241428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專題發想</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6" name="CustomShape 2">
            <a:extLst>
              <a:ext uri="{FF2B5EF4-FFF2-40B4-BE49-F238E27FC236}">
                <a16:creationId xmlns:a16="http://schemas.microsoft.com/office/drawing/2014/main" id="{F837886B-97C3-4785-AED0-850759D7C39D}"/>
              </a:ext>
            </a:extLst>
          </p:cNvPr>
          <p:cNvSpPr/>
          <p:nvPr/>
        </p:nvSpPr>
        <p:spPr>
          <a:xfrm>
            <a:off x="1171787" y="1835573"/>
            <a:ext cx="3230882" cy="2053662"/>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r>
              <a:rPr lang="en-US" altLang="zh-TW" sz="1400" b="1" spc="-1" dirty="0" err="1">
                <a:solidFill>
                  <a:srgbClr val="E8004C"/>
                </a:solidFill>
                <a:latin typeface="+mn-ea"/>
              </a:rPr>
              <a:t>想學習</a:t>
            </a:r>
            <a:r>
              <a:rPr lang="zh-TW" altLang="en-US" sz="1400" b="1" spc="-1" dirty="0">
                <a:solidFill>
                  <a:srgbClr val="E8004C"/>
                </a:solidFill>
                <a:latin typeface="+mn-ea"/>
              </a:rPr>
              <a:t>化妝</a:t>
            </a:r>
            <a:r>
              <a:rPr lang="zh-TW" altLang="en-US" sz="1400" dirty="0">
                <a:solidFill>
                  <a:srgbClr val="545454"/>
                </a:solidFill>
                <a:latin typeface="arial" panose="020B0604020202020204" pitchFamily="34" charset="0"/>
              </a:rPr>
              <a:t>⋯⋯</a:t>
            </a:r>
            <a:endParaRPr lang="en-US" altLang="zh-TW" sz="1400" b="1" spc="-1" dirty="0">
              <a:solidFill>
                <a:srgbClr val="E8004C"/>
              </a:solidFill>
              <a:latin typeface="+mn-ea"/>
            </a:endParaRPr>
          </a:p>
          <a:p>
            <a:endParaRPr lang="en-US" altLang="zh-TW" sz="1400" spc="-1" dirty="0">
              <a:latin typeface="+mn-ea"/>
            </a:endParaRPr>
          </a:p>
          <a:p>
            <a:r>
              <a:rPr lang="en-US" sz="1400" b="0" strike="noStrike" spc="-1" dirty="0" err="1">
                <a:latin typeface="+mn-ea"/>
              </a:rPr>
              <a:t>都是受店員推薦</a:t>
            </a:r>
            <a:endParaRPr lang="en-US" sz="1400" spc="-1" dirty="0">
              <a:latin typeface="+mn-ea"/>
            </a:endParaRPr>
          </a:p>
          <a:p>
            <a:r>
              <a:rPr lang="en-US" sz="1400" b="0" strike="noStrike" spc="-1" dirty="0" err="1">
                <a:latin typeface="+mn-ea"/>
              </a:rPr>
              <a:t>這樣搭配到底適不適合自己</a:t>
            </a:r>
            <a:r>
              <a:rPr lang="zh-TW" altLang="en-US" sz="1400" spc="-1" dirty="0">
                <a:latin typeface="+mn-ea"/>
              </a:rPr>
              <a:t>？</a:t>
            </a:r>
            <a:endParaRPr lang="en-US" sz="1400" b="0" strike="noStrike" spc="-1" dirty="0">
              <a:latin typeface="+mn-ea"/>
            </a:endParaRPr>
          </a:p>
          <a:p>
            <a:endParaRPr lang="en-US" sz="1400" b="0" strike="noStrike" spc="-1" dirty="0">
              <a:latin typeface="+mn-ea"/>
            </a:endParaRPr>
          </a:p>
          <a:p>
            <a:r>
              <a:rPr lang="en-US" sz="1400" b="0" strike="noStrike" spc="-1" dirty="0" err="1">
                <a:latin typeface="+mn-ea"/>
              </a:rPr>
              <a:t>買了某項商品</a:t>
            </a:r>
            <a:r>
              <a:rPr lang="zh-TW" altLang="en-US" sz="1400" b="0" strike="noStrike" spc="-1" dirty="0">
                <a:latin typeface="+mn-ea"/>
              </a:rPr>
              <a:t>，</a:t>
            </a:r>
            <a:r>
              <a:rPr lang="en-US" sz="1400" b="0" strike="noStrike" spc="-1" dirty="0" err="1">
                <a:latin typeface="+mn-ea"/>
              </a:rPr>
              <a:t>卻不知道怎麼使用</a:t>
            </a:r>
            <a:r>
              <a:rPr lang="zh-TW" altLang="en-US" sz="1400" spc="-1" dirty="0">
                <a:latin typeface="+mn-ea"/>
              </a:rPr>
              <a:t>？</a:t>
            </a:r>
            <a:endParaRPr lang="en-US" sz="1400" b="0" strike="noStrike" spc="-1" dirty="0">
              <a:latin typeface="+mn-ea"/>
            </a:endParaRPr>
          </a:p>
          <a:p>
            <a:endParaRPr lang="en-US" sz="1400" b="0" strike="noStrike" spc="-1" dirty="0">
              <a:latin typeface="+mn-ea"/>
            </a:endParaRPr>
          </a:p>
          <a:p>
            <a:r>
              <a:rPr lang="en-US" sz="1400" b="0" strike="noStrike" spc="-1" dirty="0" err="1">
                <a:latin typeface="+mn-ea"/>
              </a:rPr>
              <a:t>甚至從來沒畫過妝</a:t>
            </a:r>
            <a:r>
              <a:rPr lang="zh-TW" altLang="en-US" sz="1400" spc="-1" dirty="0">
                <a:latin typeface="+mn-ea"/>
              </a:rPr>
              <a:t>，</a:t>
            </a:r>
            <a:r>
              <a:rPr lang="en-US" sz="1400" b="0" strike="noStrike" spc="-1" dirty="0" err="1">
                <a:latin typeface="+mn-ea"/>
              </a:rPr>
              <a:t>但是想開始嘗試</a:t>
            </a:r>
            <a:r>
              <a:rPr lang="zh-TW" altLang="en-US" sz="1400" spc="-1" dirty="0">
                <a:latin typeface="+mn-ea"/>
              </a:rPr>
              <a:t>？</a:t>
            </a:r>
            <a:endParaRPr lang="en-US" sz="1400" b="0" strike="noStrike" spc="-1" dirty="0">
              <a:latin typeface="+mn-ea"/>
            </a:endParaRPr>
          </a:p>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p:txBody>
      </p:sp>
      <p:sp>
        <p:nvSpPr>
          <p:cNvPr id="17" name="CustomShape 3">
            <a:extLst>
              <a:ext uri="{FF2B5EF4-FFF2-40B4-BE49-F238E27FC236}">
                <a16:creationId xmlns:a16="http://schemas.microsoft.com/office/drawing/2014/main" id="{BBEFDD02-FA91-4D50-890F-5DB4778B28DA}"/>
              </a:ext>
            </a:extLst>
          </p:cNvPr>
          <p:cNvSpPr/>
          <p:nvPr/>
        </p:nvSpPr>
        <p:spPr>
          <a:xfrm>
            <a:off x="4572000" y="1835573"/>
            <a:ext cx="3919029" cy="223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r>
              <a:rPr lang="en-US" altLang="zh-TW" sz="1400" b="1" spc="-1" dirty="0" err="1">
                <a:solidFill>
                  <a:srgbClr val="E8004C"/>
                </a:solidFill>
                <a:latin typeface="Varela Round"/>
                <a:ea typeface="Varela Round"/>
              </a:rPr>
              <a:t>熱門與流行在哪</a:t>
            </a:r>
            <a:r>
              <a:rPr lang="zh-TW" altLang="en-US" sz="1400" dirty="0">
                <a:solidFill>
                  <a:srgbClr val="545454"/>
                </a:solidFill>
                <a:latin typeface="arial" panose="020B0604020202020204" pitchFamily="34" charset="0"/>
              </a:rPr>
              <a:t>⋯⋯</a:t>
            </a:r>
            <a:endParaRPr lang="en-US" altLang="zh-TW" sz="1400" spc="-1" dirty="0"/>
          </a:p>
          <a:p>
            <a:pPr>
              <a:lnSpc>
                <a:spcPct val="100000"/>
              </a:lnSpc>
            </a:pPr>
            <a:endParaRPr lang="en-US" sz="1400" b="0" strike="noStrike" spc="-1" dirty="0">
              <a:latin typeface="Arial"/>
            </a:endParaRPr>
          </a:p>
          <a:p>
            <a:pPr>
              <a:lnSpc>
                <a:spcPct val="100000"/>
              </a:lnSpc>
            </a:pPr>
            <a:r>
              <a:rPr lang="en-US" sz="1400" b="0" strike="noStrike" spc="-1" dirty="0" err="1">
                <a:latin typeface="Varela Round"/>
                <a:ea typeface="Varela Round"/>
              </a:rPr>
              <a:t>老王賣瓜自賣自誇</a:t>
            </a:r>
            <a:endParaRPr lang="en-US" sz="1400" b="0" strike="noStrike" spc="-1" dirty="0">
              <a:latin typeface="Arial"/>
            </a:endParaRPr>
          </a:p>
          <a:p>
            <a:pPr>
              <a:lnSpc>
                <a:spcPct val="100000"/>
              </a:lnSpc>
            </a:pPr>
            <a:r>
              <a:rPr lang="en-US" sz="1400" b="0" strike="noStrike" spc="-1" dirty="0" err="1">
                <a:latin typeface="Varela Round"/>
                <a:ea typeface="Varela Round"/>
              </a:rPr>
              <a:t>到底有沒有屬於我的熱門排行</a:t>
            </a:r>
            <a:r>
              <a:rPr lang="zh-TW" altLang="en-US" sz="1400" spc="-1" dirty="0">
                <a:latin typeface="Varela Round"/>
                <a:ea typeface="Varela Round"/>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0" strike="noStrike" spc="-1" dirty="0" err="1">
                <a:latin typeface="Varela Round"/>
                <a:ea typeface="Varela Round"/>
              </a:rPr>
              <a:t>這一季很流行這種妝容</a:t>
            </a:r>
            <a:r>
              <a:rPr lang="zh-TW" altLang="en-US" sz="1400" spc="-1" dirty="0">
                <a:latin typeface="Arial"/>
              </a:rPr>
              <a:t>，</a:t>
            </a:r>
            <a:r>
              <a:rPr lang="en-US" sz="1400" b="0" strike="noStrike" spc="-1" dirty="0" err="1">
                <a:latin typeface="Varela Round"/>
                <a:ea typeface="Varela Round"/>
              </a:rPr>
              <a:t>但是會適合自己嗎</a:t>
            </a:r>
            <a:r>
              <a:rPr lang="en-US" sz="1400" b="0" strike="noStrike" spc="-1" dirty="0">
                <a:latin typeface="Varela Round"/>
                <a:ea typeface="Varela Round"/>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0" strike="noStrike" spc="-1" dirty="0" err="1">
                <a:latin typeface="Varela Round"/>
                <a:ea typeface="Varela Round"/>
              </a:rPr>
              <a:t>該是增進技巧的時候了</a:t>
            </a:r>
            <a:r>
              <a:rPr lang="zh-TW" altLang="en-US" sz="1400" b="0" strike="noStrike" spc="-1" dirty="0">
                <a:latin typeface="Varela Round"/>
                <a:ea typeface="Varela Round"/>
              </a:rPr>
              <a:t>，</a:t>
            </a:r>
            <a:r>
              <a:rPr lang="en-US" sz="1400" b="0" strike="noStrike" spc="-1" dirty="0" err="1">
                <a:latin typeface="Varela Round"/>
                <a:ea typeface="Varela Round"/>
              </a:rPr>
              <a:t>想學最新最熱門的</a:t>
            </a:r>
            <a:r>
              <a:rPr lang="zh-TW" altLang="en-US" sz="1400" b="0" strike="noStrike" spc="-1" dirty="0">
                <a:latin typeface="Varela Round"/>
                <a:ea typeface="Varela Round"/>
              </a:rPr>
              <a:t>技術</a:t>
            </a:r>
            <a:endParaRPr lang="en-US" sz="1400" b="0" strike="noStrike" spc="-1" dirty="0">
              <a:latin typeface="Aria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r>
              <a:rPr lang="zh-TW" altLang="en-US" sz="1400" spc="-1" dirty="0">
                <a:solidFill>
                  <a:srgbClr val="000000"/>
                </a:solidFill>
              </a:rPr>
              <a:t>一個從不化妝的</a:t>
            </a:r>
            <a:r>
              <a:rPr lang="zh-TW" altLang="en-US" sz="1400" dirty="0"/>
              <a:t>「新手」</a:t>
            </a:r>
            <a:r>
              <a:rPr lang="zh-TW" altLang="en-US" sz="1400" spc="-1" dirty="0">
                <a:solidFill>
                  <a:srgbClr val="000000"/>
                </a:solidFill>
              </a:rPr>
              <a:t>到想知道流行趨勢的</a:t>
            </a:r>
            <a:r>
              <a:rPr lang="zh-TW" altLang="en-US" sz="1400" dirty="0"/>
              <a:t>「高手」</a:t>
            </a:r>
            <a:r>
              <a:rPr lang="zh-TW" altLang="en-US" sz="1400" spc="-1" dirty="0">
                <a:solidFill>
                  <a:srgbClr val="000000"/>
                </a:solidFill>
              </a:rPr>
              <a:t>都想使用的</a:t>
            </a:r>
            <a:r>
              <a:rPr lang="en-US" altLang="zh-TW" sz="1400" spc="-1" dirty="0">
                <a:solidFill>
                  <a:srgbClr val="000000"/>
                </a:solidFill>
              </a:rPr>
              <a:t>APP</a:t>
            </a:r>
            <a:r>
              <a:rPr lang="zh-TW" altLang="en-US" sz="1400" spc="-1" dirty="0">
                <a:solidFill>
                  <a:srgbClr val="000000"/>
                </a:solidFill>
              </a:rPr>
              <a:t>？</a:t>
            </a:r>
          </a:p>
        </p:txBody>
      </p:sp>
    </p:spTree>
    <p:extLst>
      <p:ext uri="{BB962C8B-B14F-4D97-AF65-F5344CB8AC3E}">
        <p14:creationId xmlns:p14="http://schemas.microsoft.com/office/powerpoint/2010/main" val="1347622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9" name="Google Shape;329;p26"/>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a:p>
        </p:txBody>
      </p:sp>
      <p:sp>
        <p:nvSpPr>
          <p:cNvPr id="5" name="Google Shape;263;p21"/>
          <p:cNvSpPr txBox="1">
            <a:spLocks/>
          </p:cNvSpPr>
          <p:nvPr/>
        </p:nvSpPr>
        <p:spPr>
          <a:xfrm>
            <a:off x="2774944" y="267175"/>
            <a:ext cx="5275500" cy="64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zh-TW" altLang="en-US" sz="3200" dirty="0">
                <a:latin typeface="微軟正黑體" panose="020B0604030504040204" pitchFamily="34" charset="-120"/>
                <a:ea typeface="微軟正黑體" panose="020B0604030504040204" pitchFamily="34" charset="-120"/>
              </a:rPr>
              <a:t>資料蒐集問題</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圖片爬蟲</a:t>
            </a:r>
          </a:p>
        </p:txBody>
      </p:sp>
      <p:sp>
        <p:nvSpPr>
          <p:cNvPr id="2" name="文字方塊 1"/>
          <p:cNvSpPr txBox="1"/>
          <p:nvPr/>
        </p:nvSpPr>
        <p:spPr>
          <a:xfrm>
            <a:off x="2409182" y="855880"/>
            <a:ext cx="2721255" cy="338554"/>
          </a:xfrm>
          <a:prstGeom prst="rect">
            <a:avLst/>
          </a:prstGeom>
          <a:noFill/>
        </p:spPr>
        <p:txBody>
          <a:bodyPr wrap="square" rtlCol="0">
            <a:spAutoFit/>
          </a:bodyPr>
          <a:lstStyle/>
          <a:p>
            <a:r>
              <a:rPr lang="zh-TW" altLang="en-US" sz="1600" b="1" dirty="0">
                <a:solidFill>
                  <a:schemeClr val="accent1">
                    <a:lumMod val="75000"/>
                  </a:schemeClr>
                </a:solidFill>
              </a:rPr>
              <a:t>一般流程</a:t>
            </a:r>
            <a:r>
              <a:rPr lang="en-US" altLang="zh-TW" sz="1600" b="1" dirty="0">
                <a:solidFill>
                  <a:schemeClr val="accent1">
                    <a:lumMod val="75000"/>
                  </a:schemeClr>
                </a:solidFill>
              </a:rPr>
              <a:t>:</a:t>
            </a:r>
            <a:endParaRPr lang="zh-TW" altLang="en-US" sz="1600" b="1" dirty="0">
              <a:solidFill>
                <a:schemeClr val="accent1">
                  <a:lumMod val="75000"/>
                </a:schemeClr>
              </a:solidFill>
            </a:endParaRPr>
          </a:p>
        </p:txBody>
      </p:sp>
      <p:grpSp>
        <p:nvGrpSpPr>
          <p:cNvPr id="19" name="群組 18"/>
          <p:cNvGrpSpPr/>
          <p:nvPr/>
        </p:nvGrpSpPr>
        <p:grpSpPr>
          <a:xfrm>
            <a:off x="2761788" y="1562760"/>
            <a:ext cx="2940710" cy="2450055"/>
            <a:chOff x="3489350" y="1170972"/>
            <a:chExt cx="2940710" cy="2450055"/>
          </a:xfrm>
        </p:grpSpPr>
        <p:sp>
          <p:nvSpPr>
            <p:cNvPr id="3" name="向下箭號圖說文字 2"/>
            <p:cNvSpPr/>
            <p:nvPr/>
          </p:nvSpPr>
          <p:spPr>
            <a:xfrm>
              <a:off x="3489350" y="1170972"/>
              <a:ext cx="2940710" cy="650513"/>
            </a:xfrm>
            <a:prstGeom prst="downArrowCallout">
              <a:avLst/>
            </a:prstGeom>
            <a:solidFill>
              <a:schemeClr val="accent4">
                <a:lumMod val="60000"/>
                <a:lumOff val="40000"/>
              </a:schemeClr>
            </a:solidFill>
            <a:ln w="12700">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err="1">
                  <a:solidFill>
                    <a:schemeClr val="accent1">
                      <a:lumMod val="75000"/>
                    </a:schemeClr>
                  </a:solidFill>
                </a:rPr>
                <a:t>Selenium+JavaScript</a:t>
              </a:r>
              <a:endParaRPr lang="zh-TW" altLang="en-US" b="1" dirty="0">
                <a:solidFill>
                  <a:schemeClr val="accent1">
                    <a:lumMod val="75000"/>
                  </a:schemeClr>
                </a:solidFill>
              </a:endParaRPr>
            </a:p>
          </p:txBody>
        </p:sp>
        <p:sp>
          <p:nvSpPr>
            <p:cNvPr id="16" name="向下箭號圖說文字 15"/>
            <p:cNvSpPr/>
            <p:nvPr/>
          </p:nvSpPr>
          <p:spPr>
            <a:xfrm>
              <a:off x="3489350" y="1843430"/>
              <a:ext cx="2940710" cy="650513"/>
            </a:xfrm>
            <a:prstGeom prst="downArrowCallout">
              <a:avLst/>
            </a:prstGeom>
            <a:solidFill>
              <a:schemeClr val="accent3">
                <a:lumMod val="60000"/>
                <a:lumOff val="40000"/>
              </a:schemeClr>
            </a:solidFill>
            <a:ln w="12700">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擷取網頁內容</a:t>
              </a:r>
            </a:p>
          </p:txBody>
        </p:sp>
        <p:sp>
          <p:nvSpPr>
            <p:cNvPr id="17" name="向下箭號圖說文字 16"/>
            <p:cNvSpPr/>
            <p:nvPr/>
          </p:nvSpPr>
          <p:spPr>
            <a:xfrm>
              <a:off x="3489350" y="2523203"/>
              <a:ext cx="2940710" cy="650513"/>
            </a:xfrm>
            <a:prstGeom prst="downArrowCallout">
              <a:avLst/>
            </a:prstGeom>
            <a:solidFill>
              <a:schemeClr val="accent2">
                <a:lumMod val="60000"/>
                <a:lumOff val="40000"/>
              </a:schemeClr>
            </a:solidFill>
            <a:ln w="12700">
              <a:noFill/>
            </a:ln>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抓取圖片標籤</a:t>
              </a:r>
            </a:p>
          </p:txBody>
        </p:sp>
        <p:sp>
          <p:nvSpPr>
            <p:cNvPr id="4" name="流程圖: 程序 3"/>
            <p:cNvSpPr/>
            <p:nvPr/>
          </p:nvSpPr>
          <p:spPr>
            <a:xfrm>
              <a:off x="3489350" y="3204061"/>
              <a:ext cx="2940710" cy="416966"/>
            </a:xfrm>
            <a:prstGeom prst="flowChartProcess">
              <a:avLst/>
            </a:prstGeom>
            <a:solidFill>
              <a:srgbClr val="FDA523"/>
            </a:solidFill>
            <a:ln w="12700">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儲存照片</a:t>
              </a:r>
            </a:p>
          </p:txBody>
        </p:sp>
      </p:grpSp>
      <p:sp>
        <p:nvSpPr>
          <p:cNvPr id="21" name="文字方塊 20"/>
          <p:cNvSpPr txBox="1"/>
          <p:nvPr/>
        </p:nvSpPr>
        <p:spPr>
          <a:xfrm>
            <a:off x="5715654" y="1318607"/>
            <a:ext cx="2549281" cy="707886"/>
          </a:xfrm>
          <a:prstGeom prst="rect">
            <a:avLst/>
          </a:prstGeom>
          <a:noFill/>
        </p:spPr>
        <p:txBody>
          <a:bodyPr wrap="square" rtlCol="0">
            <a:spAutoFit/>
          </a:bodyPr>
          <a:lstStyle/>
          <a:p>
            <a:r>
              <a:rPr lang="zh-TW" altLang="en-US" sz="2000" b="1" dirty="0">
                <a:solidFill>
                  <a:schemeClr val="accent6"/>
                </a:solidFill>
              </a:rPr>
              <a:t>速度太慢，一個小時只能抓到</a:t>
            </a:r>
            <a:r>
              <a:rPr lang="en-US" altLang="zh-TW" sz="2000" b="1" dirty="0">
                <a:solidFill>
                  <a:schemeClr val="accent6"/>
                </a:solidFill>
              </a:rPr>
              <a:t>2.300</a:t>
            </a:r>
            <a:r>
              <a:rPr lang="zh-TW" altLang="en-US" sz="2000" b="1" dirty="0">
                <a:solidFill>
                  <a:schemeClr val="accent6"/>
                </a:solidFill>
              </a:rPr>
              <a:t>張圖</a:t>
            </a:r>
          </a:p>
        </p:txBody>
      </p:sp>
      <p:grpSp>
        <p:nvGrpSpPr>
          <p:cNvPr id="28" name="群組 27"/>
          <p:cNvGrpSpPr/>
          <p:nvPr/>
        </p:nvGrpSpPr>
        <p:grpSpPr>
          <a:xfrm>
            <a:off x="6265226" y="2159398"/>
            <a:ext cx="1549939" cy="2385382"/>
            <a:chOff x="11660666" y="7596579"/>
            <a:chExt cx="1976422" cy="3126190"/>
          </a:xfrm>
        </p:grpSpPr>
        <p:sp>
          <p:nvSpPr>
            <p:cNvPr id="30" name="Freeform 563"/>
            <p:cNvSpPr>
              <a:spLocks/>
            </p:cNvSpPr>
            <p:nvPr/>
          </p:nvSpPr>
          <p:spPr bwMode="auto">
            <a:xfrm>
              <a:off x="12271517" y="9617812"/>
              <a:ext cx="507077" cy="1068400"/>
            </a:xfrm>
            <a:custGeom>
              <a:avLst/>
              <a:gdLst>
                <a:gd name="T0" fmla="*/ 9 w 182"/>
                <a:gd name="T1" fmla="*/ 0 h 383"/>
                <a:gd name="T2" fmla="*/ 17 w 182"/>
                <a:gd name="T3" fmla="*/ 80 h 383"/>
                <a:gd name="T4" fmla="*/ 51 w 182"/>
                <a:gd name="T5" fmla="*/ 105 h 383"/>
                <a:gd name="T6" fmla="*/ 38 w 182"/>
                <a:gd name="T7" fmla="*/ 367 h 383"/>
                <a:gd name="T8" fmla="*/ 77 w 182"/>
                <a:gd name="T9" fmla="*/ 383 h 383"/>
                <a:gd name="T10" fmla="*/ 83 w 182"/>
                <a:gd name="T11" fmla="*/ 108 h 383"/>
                <a:gd name="T12" fmla="*/ 108 w 182"/>
                <a:gd name="T13" fmla="*/ 108 h 383"/>
                <a:gd name="T14" fmla="*/ 118 w 182"/>
                <a:gd name="T15" fmla="*/ 377 h 383"/>
                <a:gd name="T16" fmla="*/ 147 w 182"/>
                <a:gd name="T17" fmla="*/ 357 h 383"/>
                <a:gd name="T18" fmla="*/ 159 w 182"/>
                <a:gd name="T19" fmla="*/ 346 h 383"/>
                <a:gd name="T20" fmla="*/ 137 w 182"/>
                <a:gd name="T21" fmla="*/ 103 h 383"/>
                <a:gd name="T22" fmla="*/ 169 w 182"/>
                <a:gd name="T23" fmla="*/ 82 h 383"/>
                <a:gd name="T24" fmla="*/ 176 w 182"/>
                <a:gd name="T25" fmla="*/ 5 h 383"/>
                <a:gd name="T26" fmla="*/ 9 w 182"/>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3">
                  <a:moveTo>
                    <a:pt x="9" y="0"/>
                  </a:moveTo>
                  <a:cubicBezTo>
                    <a:pt x="9" y="0"/>
                    <a:pt x="0" y="49"/>
                    <a:pt x="17" y="80"/>
                  </a:cubicBezTo>
                  <a:cubicBezTo>
                    <a:pt x="24" y="92"/>
                    <a:pt x="37" y="102"/>
                    <a:pt x="51" y="105"/>
                  </a:cubicBezTo>
                  <a:cubicBezTo>
                    <a:pt x="38" y="367"/>
                    <a:pt x="38" y="367"/>
                    <a:pt x="38" y="367"/>
                  </a:cubicBezTo>
                  <a:cubicBezTo>
                    <a:pt x="77" y="383"/>
                    <a:pt x="77" y="383"/>
                    <a:pt x="77" y="383"/>
                  </a:cubicBezTo>
                  <a:cubicBezTo>
                    <a:pt x="83" y="108"/>
                    <a:pt x="83" y="108"/>
                    <a:pt x="83" y="108"/>
                  </a:cubicBezTo>
                  <a:cubicBezTo>
                    <a:pt x="83" y="108"/>
                    <a:pt x="97" y="110"/>
                    <a:pt x="108" y="108"/>
                  </a:cubicBezTo>
                  <a:cubicBezTo>
                    <a:pt x="118" y="377"/>
                    <a:pt x="118" y="377"/>
                    <a:pt x="118" y="377"/>
                  </a:cubicBezTo>
                  <a:cubicBezTo>
                    <a:pt x="147" y="357"/>
                    <a:pt x="147" y="357"/>
                    <a:pt x="147" y="357"/>
                  </a:cubicBezTo>
                  <a:cubicBezTo>
                    <a:pt x="159" y="346"/>
                    <a:pt x="159" y="346"/>
                    <a:pt x="159" y="346"/>
                  </a:cubicBezTo>
                  <a:cubicBezTo>
                    <a:pt x="137" y="103"/>
                    <a:pt x="137" y="103"/>
                    <a:pt x="137" y="103"/>
                  </a:cubicBezTo>
                  <a:cubicBezTo>
                    <a:pt x="137" y="103"/>
                    <a:pt x="158" y="101"/>
                    <a:pt x="169" y="82"/>
                  </a:cubicBezTo>
                  <a:cubicBezTo>
                    <a:pt x="179" y="66"/>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4"/>
            <p:cNvSpPr>
              <a:spLocks/>
            </p:cNvSpPr>
            <p:nvPr/>
          </p:nvSpPr>
          <p:spPr bwMode="auto">
            <a:xfrm>
              <a:off x="12290385" y="9729841"/>
              <a:ext cx="479954" cy="956371"/>
            </a:xfrm>
            <a:custGeom>
              <a:avLst/>
              <a:gdLst>
                <a:gd name="T0" fmla="*/ 149 w 172"/>
                <a:gd name="T1" fmla="*/ 35 h 343"/>
                <a:gd name="T2" fmla="*/ 88 w 172"/>
                <a:gd name="T3" fmla="*/ 53 h 343"/>
                <a:gd name="T4" fmla="*/ 28 w 172"/>
                <a:gd name="T5" fmla="*/ 32 h 343"/>
                <a:gd name="T6" fmla="*/ 6 w 172"/>
                <a:gd name="T7" fmla="*/ 6 h 343"/>
                <a:gd name="T8" fmla="*/ 0 w 172"/>
                <a:gd name="T9" fmla="*/ 0 h 343"/>
                <a:gd name="T10" fmla="*/ 10 w 172"/>
                <a:gd name="T11" fmla="*/ 40 h 343"/>
                <a:gd name="T12" fmla="*/ 44 w 172"/>
                <a:gd name="T13" fmla="*/ 65 h 343"/>
                <a:gd name="T14" fmla="*/ 44 w 172"/>
                <a:gd name="T15" fmla="*/ 72 h 343"/>
                <a:gd name="T16" fmla="*/ 58 w 172"/>
                <a:gd name="T17" fmla="*/ 73 h 343"/>
                <a:gd name="T18" fmla="*/ 59 w 172"/>
                <a:gd name="T19" fmla="*/ 75 h 343"/>
                <a:gd name="T20" fmla="*/ 53 w 172"/>
                <a:gd name="T21" fmla="*/ 230 h 343"/>
                <a:gd name="T22" fmla="*/ 51 w 172"/>
                <a:gd name="T23" fmla="*/ 309 h 343"/>
                <a:gd name="T24" fmla="*/ 49 w 172"/>
                <a:gd name="T25" fmla="*/ 335 h 343"/>
                <a:gd name="T26" fmla="*/ 70 w 172"/>
                <a:gd name="T27" fmla="*/ 343 h 343"/>
                <a:gd name="T28" fmla="*/ 76 w 172"/>
                <a:gd name="T29" fmla="*/ 68 h 343"/>
                <a:gd name="T30" fmla="*/ 101 w 172"/>
                <a:gd name="T31" fmla="*/ 68 h 343"/>
                <a:gd name="T32" fmla="*/ 111 w 172"/>
                <a:gd name="T33" fmla="*/ 337 h 343"/>
                <a:gd name="T34" fmla="*/ 129 w 172"/>
                <a:gd name="T35" fmla="*/ 325 h 343"/>
                <a:gd name="T36" fmla="*/ 126 w 172"/>
                <a:gd name="T37" fmla="*/ 258 h 343"/>
                <a:gd name="T38" fmla="*/ 122 w 172"/>
                <a:gd name="T39" fmla="*/ 169 h 343"/>
                <a:gd name="T40" fmla="*/ 117 w 172"/>
                <a:gd name="T41" fmla="*/ 123 h 343"/>
                <a:gd name="T42" fmla="*/ 115 w 172"/>
                <a:gd name="T43" fmla="*/ 84 h 343"/>
                <a:gd name="T44" fmla="*/ 122 w 172"/>
                <a:gd name="T45" fmla="*/ 73 h 343"/>
                <a:gd name="T46" fmla="*/ 131 w 172"/>
                <a:gd name="T47" fmla="*/ 72 h 343"/>
                <a:gd name="T48" fmla="*/ 130 w 172"/>
                <a:gd name="T49" fmla="*/ 63 h 343"/>
                <a:gd name="T50" fmla="*/ 162 w 172"/>
                <a:gd name="T51" fmla="*/ 42 h 343"/>
                <a:gd name="T52" fmla="*/ 172 w 172"/>
                <a:gd name="T53" fmla="*/ 8 h 343"/>
                <a:gd name="T54" fmla="*/ 149 w 172"/>
                <a:gd name="T55" fmla="*/ 3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3">
                  <a:moveTo>
                    <a:pt x="149" y="35"/>
                  </a:moveTo>
                  <a:cubicBezTo>
                    <a:pt x="131" y="47"/>
                    <a:pt x="109" y="52"/>
                    <a:pt x="88" y="53"/>
                  </a:cubicBezTo>
                  <a:cubicBezTo>
                    <a:pt x="65" y="54"/>
                    <a:pt x="45" y="47"/>
                    <a:pt x="28" y="32"/>
                  </a:cubicBezTo>
                  <a:cubicBezTo>
                    <a:pt x="20" y="25"/>
                    <a:pt x="11" y="16"/>
                    <a:pt x="6" y="6"/>
                  </a:cubicBezTo>
                  <a:cubicBezTo>
                    <a:pt x="4" y="4"/>
                    <a:pt x="2" y="2"/>
                    <a:pt x="0" y="0"/>
                  </a:cubicBezTo>
                  <a:cubicBezTo>
                    <a:pt x="1" y="14"/>
                    <a:pt x="4" y="28"/>
                    <a:pt x="10" y="40"/>
                  </a:cubicBezTo>
                  <a:cubicBezTo>
                    <a:pt x="17" y="52"/>
                    <a:pt x="30" y="62"/>
                    <a:pt x="44" y="65"/>
                  </a:cubicBezTo>
                  <a:cubicBezTo>
                    <a:pt x="44" y="72"/>
                    <a:pt x="44" y="72"/>
                    <a:pt x="44" y="72"/>
                  </a:cubicBezTo>
                  <a:cubicBezTo>
                    <a:pt x="49" y="72"/>
                    <a:pt x="54" y="73"/>
                    <a:pt x="58" y="73"/>
                  </a:cubicBezTo>
                  <a:cubicBezTo>
                    <a:pt x="59" y="74"/>
                    <a:pt x="59" y="74"/>
                    <a:pt x="59" y="75"/>
                  </a:cubicBezTo>
                  <a:cubicBezTo>
                    <a:pt x="62" y="127"/>
                    <a:pt x="57" y="179"/>
                    <a:pt x="53" y="230"/>
                  </a:cubicBezTo>
                  <a:cubicBezTo>
                    <a:pt x="52" y="257"/>
                    <a:pt x="52" y="283"/>
                    <a:pt x="51" y="309"/>
                  </a:cubicBezTo>
                  <a:cubicBezTo>
                    <a:pt x="50" y="318"/>
                    <a:pt x="50" y="326"/>
                    <a:pt x="49" y="335"/>
                  </a:cubicBezTo>
                  <a:cubicBezTo>
                    <a:pt x="70" y="343"/>
                    <a:pt x="70" y="343"/>
                    <a:pt x="70" y="343"/>
                  </a:cubicBezTo>
                  <a:cubicBezTo>
                    <a:pt x="76" y="68"/>
                    <a:pt x="76" y="68"/>
                    <a:pt x="76" y="68"/>
                  </a:cubicBezTo>
                  <a:cubicBezTo>
                    <a:pt x="76" y="68"/>
                    <a:pt x="90" y="70"/>
                    <a:pt x="101" y="68"/>
                  </a:cubicBezTo>
                  <a:cubicBezTo>
                    <a:pt x="111" y="337"/>
                    <a:pt x="111" y="337"/>
                    <a:pt x="111" y="337"/>
                  </a:cubicBezTo>
                  <a:cubicBezTo>
                    <a:pt x="129" y="325"/>
                    <a:pt x="129" y="325"/>
                    <a:pt x="129" y="325"/>
                  </a:cubicBezTo>
                  <a:cubicBezTo>
                    <a:pt x="125" y="303"/>
                    <a:pt x="126" y="280"/>
                    <a:pt x="126" y="258"/>
                  </a:cubicBezTo>
                  <a:cubicBezTo>
                    <a:pt x="126" y="228"/>
                    <a:pt x="126" y="198"/>
                    <a:pt x="122" y="169"/>
                  </a:cubicBezTo>
                  <a:cubicBezTo>
                    <a:pt x="120" y="154"/>
                    <a:pt x="118" y="138"/>
                    <a:pt x="117" y="123"/>
                  </a:cubicBezTo>
                  <a:cubicBezTo>
                    <a:pt x="117" y="111"/>
                    <a:pt x="118" y="97"/>
                    <a:pt x="115" y="84"/>
                  </a:cubicBezTo>
                  <a:cubicBezTo>
                    <a:pt x="114" y="78"/>
                    <a:pt x="114" y="74"/>
                    <a:pt x="122" y="73"/>
                  </a:cubicBezTo>
                  <a:cubicBezTo>
                    <a:pt x="125" y="72"/>
                    <a:pt x="128" y="72"/>
                    <a:pt x="131" y="72"/>
                  </a:cubicBezTo>
                  <a:cubicBezTo>
                    <a:pt x="130" y="63"/>
                    <a:pt x="130" y="63"/>
                    <a:pt x="130" y="63"/>
                  </a:cubicBezTo>
                  <a:cubicBezTo>
                    <a:pt x="130" y="63"/>
                    <a:pt x="151" y="61"/>
                    <a:pt x="162" y="42"/>
                  </a:cubicBezTo>
                  <a:cubicBezTo>
                    <a:pt x="168" y="34"/>
                    <a:pt x="171" y="22"/>
                    <a:pt x="172" y="8"/>
                  </a:cubicBezTo>
                  <a:cubicBezTo>
                    <a:pt x="166" y="18"/>
                    <a:pt x="159" y="28"/>
                    <a:pt x="149"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5"/>
            <p:cNvSpPr>
              <a:spLocks/>
            </p:cNvSpPr>
            <p:nvPr/>
          </p:nvSpPr>
          <p:spPr bwMode="auto">
            <a:xfrm>
              <a:off x="12293923" y="9570642"/>
              <a:ext cx="468162" cy="142689"/>
            </a:xfrm>
            <a:custGeom>
              <a:avLst/>
              <a:gdLst>
                <a:gd name="T0" fmla="*/ 1 w 168"/>
                <a:gd name="T1" fmla="*/ 13 h 51"/>
                <a:gd name="T2" fmla="*/ 0 w 168"/>
                <a:gd name="T3" fmla="*/ 23 h 51"/>
                <a:gd name="T4" fmla="*/ 54 w 168"/>
                <a:gd name="T5" fmla="*/ 25 h 51"/>
                <a:gd name="T6" fmla="*/ 82 w 168"/>
                <a:gd name="T7" fmla="*/ 50 h 51"/>
                <a:gd name="T8" fmla="*/ 109 w 168"/>
                <a:gd name="T9" fmla="*/ 27 h 51"/>
                <a:gd name="T10" fmla="*/ 168 w 168"/>
                <a:gd name="T11" fmla="*/ 25 h 51"/>
                <a:gd name="T12" fmla="*/ 168 w 168"/>
                <a:gd name="T13" fmla="*/ 17 h 51"/>
                <a:gd name="T14" fmla="*/ 1 w 168"/>
                <a:gd name="T15" fmla="*/ 13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1" y="13"/>
                  </a:moveTo>
                  <a:cubicBezTo>
                    <a:pt x="0" y="23"/>
                    <a:pt x="0" y="23"/>
                    <a:pt x="0" y="23"/>
                  </a:cubicBezTo>
                  <a:cubicBezTo>
                    <a:pt x="0" y="23"/>
                    <a:pt x="26" y="23"/>
                    <a:pt x="54" y="25"/>
                  </a:cubicBezTo>
                  <a:cubicBezTo>
                    <a:pt x="65" y="26"/>
                    <a:pt x="70" y="50"/>
                    <a:pt x="82" y="50"/>
                  </a:cubicBezTo>
                  <a:cubicBezTo>
                    <a:pt x="94" y="51"/>
                    <a:pt x="98" y="28"/>
                    <a:pt x="109" y="27"/>
                  </a:cubicBezTo>
                  <a:cubicBezTo>
                    <a:pt x="130" y="27"/>
                    <a:pt x="159" y="30"/>
                    <a:pt x="168" y="25"/>
                  </a:cubicBezTo>
                  <a:cubicBezTo>
                    <a:pt x="168" y="17"/>
                    <a:pt x="168" y="17"/>
                    <a:pt x="168" y="17"/>
                  </a:cubicBezTo>
                  <a:cubicBezTo>
                    <a:pt x="168" y="17"/>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6"/>
            <p:cNvSpPr>
              <a:spLocks/>
            </p:cNvSpPr>
            <p:nvPr/>
          </p:nvSpPr>
          <p:spPr bwMode="auto">
            <a:xfrm>
              <a:off x="12137083" y="10504608"/>
              <a:ext cx="387973" cy="204010"/>
            </a:xfrm>
            <a:custGeom>
              <a:avLst/>
              <a:gdLst>
                <a:gd name="T0" fmla="*/ 13 w 139"/>
                <a:gd name="T1" fmla="*/ 70 h 73"/>
                <a:gd name="T2" fmla="*/ 132 w 139"/>
                <a:gd name="T3" fmla="*/ 65 h 73"/>
                <a:gd name="T4" fmla="*/ 70 w 139"/>
                <a:gd name="T5" fmla="*/ 3 h 73"/>
                <a:gd name="T6" fmla="*/ 13 w 139"/>
                <a:gd name="T7" fmla="*/ 70 h 73"/>
              </a:gdLst>
              <a:ahLst/>
              <a:cxnLst>
                <a:cxn ang="0">
                  <a:pos x="T0" y="T1"/>
                </a:cxn>
                <a:cxn ang="0">
                  <a:pos x="T2" y="T3"/>
                </a:cxn>
                <a:cxn ang="0">
                  <a:pos x="T4" y="T5"/>
                </a:cxn>
                <a:cxn ang="0">
                  <a:pos x="T6" y="T7"/>
                </a:cxn>
              </a:cxnLst>
              <a:rect l="0" t="0" r="r" b="b"/>
              <a:pathLst>
                <a:path w="139" h="73">
                  <a:moveTo>
                    <a:pt x="13" y="70"/>
                  </a:moveTo>
                  <a:cubicBezTo>
                    <a:pt x="13" y="70"/>
                    <a:pt x="103" y="73"/>
                    <a:pt x="132" y="65"/>
                  </a:cubicBezTo>
                  <a:cubicBezTo>
                    <a:pt x="132" y="65"/>
                    <a:pt x="139" y="7"/>
                    <a:pt x="70" y="3"/>
                  </a:cubicBezTo>
                  <a:cubicBezTo>
                    <a:pt x="0" y="0"/>
                    <a:pt x="1" y="65"/>
                    <a:pt x="13"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7"/>
            <p:cNvSpPr>
              <a:spLocks/>
            </p:cNvSpPr>
            <p:nvPr/>
          </p:nvSpPr>
          <p:spPr bwMode="auto">
            <a:xfrm>
              <a:off x="12165385" y="10508146"/>
              <a:ext cx="30896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8"/>
            <p:cNvSpPr>
              <a:spLocks/>
            </p:cNvSpPr>
            <p:nvPr/>
          </p:nvSpPr>
          <p:spPr bwMode="auto">
            <a:xfrm>
              <a:off x="12234961" y="10547061"/>
              <a:ext cx="50708" cy="27123"/>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9"/>
                    <a:pt x="0" y="7"/>
                    <a:pt x="0" y="5"/>
                  </a:cubicBezTo>
                  <a:cubicBezTo>
                    <a:pt x="0" y="2"/>
                    <a:pt x="4" y="0"/>
                    <a:pt x="9" y="0"/>
                  </a:cubicBezTo>
                  <a:cubicBezTo>
                    <a:pt x="14" y="0"/>
                    <a:pt x="18" y="3"/>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9"/>
            <p:cNvSpPr>
              <a:spLocks/>
            </p:cNvSpPr>
            <p:nvPr/>
          </p:nvSpPr>
          <p:spPr bwMode="auto">
            <a:xfrm>
              <a:off x="12566330" y="10524655"/>
              <a:ext cx="387973" cy="198114"/>
            </a:xfrm>
            <a:custGeom>
              <a:avLst/>
              <a:gdLst>
                <a:gd name="T0" fmla="*/ 122 w 139"/>
                <a:gd name="T1" fmla="*/ 71 h 71"/>
                <a:gd name="T2" fmla="*/ 4 w 139"/>
                <a:gd name="T3" fmla="*/ 59 h 71"/>
                <a:gd name="T4" fmla="*/ 70 w 139"/>
                <a:gd name="T5" fmla="*/ 1 h 71"/>
                <a:gd name="T6" fmla="*/ 122 w 139"/>
                <a:gd name="T7" fmla="*/ 71 h 71"/>
              </a:gdLst>
              <a:ahLst/>
              <a:cxnLst>
                <a:cxn ang="0">
                  <a:pos x="T0" y="T1"/>
                </a:cxn>
                <a:cxn ang="0">
                  <a:pos x="T2" y="T3"/>
                </a:cxn>
                <a:cxn ang="0">
                  <a:pos x="T4" y="T5"/>
                </a:cxn>
                <a:cxn ang="0">
                  <a:pos x="T6" y="T7"/>
                </a:cxn>
              </a:cxnLst>
              <a:rect l="0" t="0" r="r" b="b"/>
              <a:pathLst>
                <a:path w="139" h="71">
                  <a:moveTo>
                    <a:pt x="122" y="71"/>
                  </a:moveTo>
                  <a:cubicBezTo>
                    <a:pt x="122" y="71"/>
                    <a:pt x="32" y="69"/>
                    <a:pt x="4" y="59"/>
                  </a:cubicBezTo>
                  <a:cubicBezTo>
                    <a:pt x="4" y="59"/>
                    <a:pt x="0" y="0"/>
                    <a:pt x="70" y="1"/>
                  </a:cubicBezTo>
                  <a:cubicBezTo>
                    <a:pt x="139" y="2"/>
                    <a:pt x="135" y="67"/>
                    <a:pt x="122"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70"/>
            <p:cNvSpPr>
              <a:spLocks/>
            </p:cNvSpPr>
            <p:nvPr/>
          </p:nvSpPr>
          <p:spPr bwMode="auto">
            <a:xfrm>
              <a:off x="12617037" y="10527014"/>
              <a:ext cx="304246" cy="169812"/>
            </a:xfrm>
            <a:custGeom>
              <a:avLst/>
              <a:gdLst>
                <a:gd name="T0" fmla="*/ 0 w 109"/>
                <a:gd name="T1" fmla="*/ 19 h 61"/>
                <a:gd name="T2" fmla="*/ 52 w 109"/>
                <a:gd name="T3" fmla="*/ 0 h 61"/>
                <a:gd name="T4" fmla="*/ 109 w 109"/>
                <a:gd name="T5" fmla="*/ 36 h 61"/>
                <a:gd name="T6" fmla="*/ 0 w 109"/>
                <a:gd name="T7" fmla="*/ 19 h 61"/>
              </a:gdLst>
              <a:ahLst/>
              <a:cxnLst>
                <a:cxn ang="0">
                  <a:pos x="T0" y="T1"/>
                </a:cxn>
                <a:cxn ang="0">
                  <a:pos x="T2" y="T3"/>
                </a:cxn>
                <a:cxn ang="0">
                  <a:pos x="T4" y="T5"/>
                </a:cxn>
                <a:cxn ang="0">
                  <a:pos x="T6" y="T7"/>
                </a:cxn>
              </a:cxnLst>
              <a:rect l="0" t="0" r="r" b="b"/>
              <a:pathLst>
                <a:path w="109" h="61">
                  <a:moveTo>
                    <a:pt x="0" y="19"/>
                  </a:moveTo>
                  <a:cubicBezTo>
                    <a:pt x="9" y="8"/>
                    <a:pt x="25" y="0"/>
                    <a:pt x="52" y="0"/>
                  </a:cubicBezTo>
                  <a:cubicBezTo>
                    <a:pt x="88" y="0"/>
                    <a:pt x="104" y="18"/>
                    <a:pt x="109" y="36"/>
                  </a:cubicBezTo>
                  <a:cubicBezTo>
                    <a:pt x="89" y="61"/>
                    <a:pt x="7"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71"/>
            <p:cNvSpPr>
              <a:spLocks/>
            </p:cNvSpPr>
            <p:nvPr/>
          </p:nvSpPr>
          <p:spPr bwMode="auto">
            <a:xfrm>
              <a:off x="12803359" y="10563570"/>
              <a:ext cx="53066" cy="27123"/>
            </a:xfrm>
            <a:custGeom>
              <a:avLst/>
              <a:gdLst>
                <a:gd name="T0" fmla="*/ 0 w 19"/>
                <a:gd name="T1" fmla="*/ 5 h 10"/>
                <a:gd name="T2" fmla="*/ 9 w 19"/>
                <a:gd name="T3" fmla="*/ 10 h 10"/>
                <a:gd name="T4" fmla="*/ 18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9" y="10"/>
                  </a:cubicBezTo>
                  <a:cubicBezTo>
                    <a:pt x="14" y="10"/>
                    <a:pt x="18" y="8"/>
                    <a:pt x="18" y="5"/>
                  </a:cubicBezTo>
                  <a:cubicBezTo>
                    <a:pt x="19"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2"/>
            <p:cNvSpPr>
              <a:spLocks/>
            </p:cNvSpPr>
            <p:nvPr/>
          </p:nvSpPr>
          <p:spPr bwMode="auto">
            <a:xfrm>
              <a:off x="12255008" y="8910263"/>
              <a:ext cx="545992" cy="721701"/>
            </a:xfrm>
            <a:custGeom>
              <a:avLst/>
              <a:gdLst>
                <a:gd name="T0" fmla="*/ 24 w 196"/>
                <a:gd name="T1" fmla="*/ 12 h 259"/>
                <a:gd name="T2" fmla="*/ 152 w 196"/>
                <a:gd name="T3" fmla="*/ 6 h 259"/>
                <a:gd name="T4" fmla="*/ 176 w 196"/>
                <a:gd name="T5" fmla="*/ 23 h 259"/>
                <a:gd name="T6" fmla="*/ 187 w 196"/>
                <a:gd name="T7" fmla="*/ 182 h 259"/>
                <a:gd name="T8" fmla="*/ 182 w 196"/>
                <a:gd name="T9" fmla="*/ 259 h 259"/>
                <a:gd name="T10" fmla="*/ 15 w 196"/>
                <a:gd name="T11" fmla="*/ 254 h 259"/>
                <a:gd name="T12" fmla="*/ 4 w 196"/>
                <a:gd name="T13" fmla="*/ 62 h 259"/>
                <a:gd name="T14" fmla="*/ 10 w 196"/>
                <a:gd name="T15" fmla="*/ 21 h 259"/>
                <a:gd name="T16" fmla="*/ 24 w 196"/>
                <a:gd name="T17" fmla="*/ 1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59">
                  <a:moveTo>
                    <a:pt x="24" y="12"/>
                  </a:moveTo>
                  <a:cubicBezTo>
                    <a:pt x="24" y="12"/>
                    <a:pt x="52" y="0"/>
                    <a:pt x="152" y="6"/>
                  </a:cubicBezTo>
                  <a:cubicBezTo>
                    <a:pt x="152" y="6"/>
                    <a:pt x="173" y="9"/>
                    <a:pt x="176" y="23"/>
                  </a:cubicBezTo>
                  <a:cubicBezTo>
                    <a:pt x="178" y="32"/>
                    <a:pt x="172" y="109"/>
                    <a:pt x="187" y="182"/>
                  </a:cubicBezTo>
                  <a:cubicBezTo>
                    <a:pt x="196" y="227"/>
                    <a:pt x="182" y="259"/>
                    <a:pt x="182" y="259"/>
                  </a:cubicBezTo>
                  <a:cubicBezTo>
                    <a:pt x="15" y="254"/>
                    <a:pt x="15" y="254"/>
                    <a:pt x="15" y="254"/>
                  </a:cubicBezTo>
                  <a:cubicBezTo>
                    <a:pt x="15" y="254"/>
                    <a:pt x="0" y="134"/>
                    <a:pt x="4" y="62"/>
                  </a:cubicBezTo>
                  <a:cubicBezTo>
                    <a:pt x="5" y="45"/>
                    <a:pt x="5" y="30"/>
                    <a:pt x="10" y="21"/>
                  </a:cubicBezTo>
                  <a:cubicBezTo>
                    <a:pt x="13" y="15"/>
                    <a:pt x="21" y="12"/>
                    <a:pt x="24"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3"/>
            <p:cNvSpPr>
              <a:spLocks/>
            </p:cNvSpPr>
            <p:nvPr/>
          </p:nvSpPr>
          <p:spPr bwMode="auto">
            <a:xfrm>
              <a:off x="12427178" y="8920876"/>
              <a:ext cx="373822" cy="711087"/>
            </a:xfrm>
            <a:custGeom>
              <a:avLst/>
              <a:gdLst>
                <a:gd name="T0" fmla="*/ 125 w 134"/>
                <a:gd name="T1" fmla="*/ 178 h 255"/>
                <a:gd name="T2" fmla="*/ 114 w 134"/>
                <a:gd name="T3" fmla="*/ 19 h 255"/>
                <a:gd name="T4" fmla="*/ 90 w 134"/>
                <a:gd name="T5" fmla="*/ 2 h 255"/>
                <a:gd name="T6" fmla="*/ 0 w 134"/>
                <a:gd name="T7" fmla="*/ 2 h 255"/>
                <a:gd name="T8" fmla="*/ 30 w 134"/>
                <a:gd name="T9" fmla="*/ 21 h 255"/>
                <a:gd name="T10" fmla="*/ 31 w 134"/>
                <a:gd name="T11" fmla="*/ 21 h 255"/>
                <a:gd name="T12" fmla="*/ 32 w 134"/>
                <a:gd name="T13" fmla="*/ 21 h 255"/>
                <a:gd name="T14" fmla="*/ 33 w 134"/>
                <a:gd name="T15" fmla="*/ 21 h 255"/>
                <a:gd name="T16" fmla="*/ 35 w 134"/>
                <a:gd name="T17" fmla="*/ 22 h 255"/>
                <a:gd name="T18" fmla="*/ 73 w 134"/>
                <a:gd name="T19" fmla="*/ 21 h 255"/>
                <a:gd name="T20" fmla="*/ 96 w 134"/>
                <a:gd name="T21" fmla="*/ 24 h 255"/>
                <a:gd name="T22" fmla="*/ 96 w 134"/>
                <a:gd name="T23" fmla="*/ 42 h 255"/>
                <a:gd name="T24" fmla="*/ 95 w 134"/>
                <a:gd name="T25" fmla="*/ 66 h 255"/>
                <a:gd name="T26" fmla="*/ 92 w 134"/>
                <a:gd name="T27" fmla="*/ 114 h 255"/>
                <a:gd name="T28" fmla="*/ 90 w 134"/>
                <a:gd name="T29" fmla="*/ 165 h 255"/>
                <a:gd name="T30" fmla="*/ 97 w 134"/>
                <a:gd name="T31" fmla="*/ 213 h 255"/>
                <a:gd name="T32" fmla="*/ 96 w 134"/>
                <a:gd name="T33" fmla="*/ 254 h 255"/>
                <a:gd name="T34" fmla="*/ 120 w 134"/>
                <a:gd name="T35" fmla="*/ 255 h 255"/>
                <a:gd name="T36" fmla="*/ 125 w 134"/>
                <a:gd name="T37"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55">
                  <a:moveTo>
                    <a:pt x="125" y="178"/>
                  </a:moveTo>
                  <a:cubicBezTo>
                    <a:pt x="110" y="105"/>
                    <a:pt x="116" y="28"/>
                    <a:pt x="114" y="19"/>
                  </a:cubicBezTo>
                  <a:cubicBezTo>
                    <a:pt x="111" y="5"/>
                    <a:pt x="90" y="2"/>
                    <a:pt x="90" y="2"/>
                  </a:cubicBezTo>
                  <a:cubicBezTo>
                    <a:pt x="49" y="0"/>
                    <a:pt x="20" y="0"/>
                    <a:pt x="0" y="2"/>
                  </a:cubicBezTo>
                  <a:cubicBezTo>
                    <a:pt x="9" y="10"/>
                    <a:pt x="18" y="21"/>
                    <a:pt x="30" y="21"/>
                  </a:cubicBezTo>
                  <a:cubicBezTo>
                    <a:pt x="31" y="21"/>
                    <a:pt x="31" y="21"/>
                    <a:pt x="31" y="21"/>
                  </a:cubicBezTo>
                  <a:cubicBezTo>
                    <a:pt x="31" y="21"/>
                    <a:pt x="31" y="21"/>
                    <a:pt x="32" y="21"/>
                  </a:cubicBezTo>
                  <a:cubicBezTo>
                    <a:pt x="32" y="21"/>
                    <a:pt x="33" y="21"/>
                    <a:pt x="33" y="21"/>
                  </a:cubicBezTo>
                  <a:cubicBezTo>
                    <a:pt x="34" y="21"/>
                    <a:pt x="34" y="22"/>
                    <a:pt x="35" y="22"/>
                  </a:cubicBezTo>
                  <a:cubicBezTo>
                    <a:pt x="47" y="25"/>
                    <a:pt x="62" y="23"/>
                    <a:pt x="73" y="21"/>
                  </a:cubicBezTo>
                  <a:cubicBezTo>
                    <a:pt x="79" y="20"/>
                    <a:pt x="93" y="15"/>
                    <a:pt x="96" y="24"/>
                  </a:cubicBezTo>
                  <a:cubicBezTo>
                    <a:pt x="98" y="29"/>
                    <a:pt x="96" y="36"/>
                    <a:pt x="96" y="42"/>
                  </a:cubicBezTo>
                  <a:cubicBezTo>
                    <a:pt x="95" y="50"/>
                    <a:pt x="95" y="58"/>
                    <a:pt x="95" y="66"/>
                  </a:cubicBezTo>
                  <a:cubicBezTo>
                    <a:pt x="94" y="82"/>
                    <a:pt x="93" y="98"/>
                    <a:pt x="92" y="114"/>
                  </a:cubicBezTo>
                  <a:cubicBezTo>
                    <a:pt x="91" y="131"/>
                    <a:pt x="89" y="148"/>
                    <a:pt x="90" y="165"/>
                  </a:cubicBezTo>
                  <a:cubicBezTo>
                    <a:pt x="91" y="181"/>
                    <a:pt x="94" y="197"/>
                    <a:pt x="97" y="213"/>
                  </a:cubicBezTo>
                  <a:cubicBezTo>
                    <a:pt x="99" y="227"/>
                    <a:pt x="99" y="241"/>
                    <a:pt x="96" y="254"/>
                  </a:cubicBezTo>
                  <a:cubicBezTo>
                    <a:pt x="120" y="255"/>
                    <a:pt x="120" y="255"/>
                    <a:pt x="120" y="255"/>
                  </a:cubicBezTo>
                  <a:cubicBezTo>
                    <a:pt x="120" y="255"/>
                    <a:pt x="134" y="223"/>
                    <a:pt x="125" y="17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4"/>
            <p:cNvSpPr>
              <a:spLocks/>
            </p:cNvSpPr>
            <p:nvPr/>
          </p:nvSpPr>
          <p:spPr bwMode="auto">
            <a:xfrm>
              <a:off x="12302178" y="8804130"/>
              <a:ext cx="180425" cy="206369"/>
            </a:xfrm>
            <a:custGeom>
              <a:avLst/>
              <a:gdLst>
                <a:gd name="T0" fmla="*/ 7 w 65"/>
                <a:gd name="T1" fmla="*/ 0 h 74"/>
                <a:gd name="T2" fmla="*/ 3 w 65"/>
                <a:gd name="T3" fmla="*/ 51 h 74"/>
                <a:gd name="T4" fmla="*/ 25 w 65"/>
                <a:gd name="T5" fmla="*/ 69 h 74"/>
                <a:gd name="T6" fmla="*/ 63 w 65"/>
                <a:gd name="T7" fmla="*/ 62 h 74"/>
                <a:gd name="T8" fmla="*/ 65 w 65"/>
                <a:gd name="T9" fmla="*/ 47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59"/>
                    <a:pt x="13" y="67"/>
                    <a:pt x="25" y="69"/>
                  </a:cubicBezTo>
                  <a:cubicBezTo>
                    <a:pt x="53" y="74"/>
                    <a:pt x="63" y="62"/>
                    <a:pt x="63" y="62"/>
                  </a:cubicBezTo>
                  <a:cubicBezTo>
                    <a:pt x="65" y="47"/>
                    <a:pt x="65" y="47"/>
                    <a:pt x="65" y="47"/>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5"/>
            <p:cNvSpPr>
              <a:spLocks/>
            </p:cNvSpPr>
            <p:nvPr/>
          </p:nvSpPr>
          <p:spPr bwMode="auto">
            <a:xfrm>
              <a:off x="12293923" y="8775828"/>
              <a:ext cx="186321" cy="204010"/>
            </a:xfrm>
            <a:custGeom>
              <a:avLst/>
              <a:gdLst>
                <a:gd name="T0" fmla="*/ 7 w 67"/>
                <a:gd name="T1" fmla="*/ 0 h 73"/>
                <a:gd name="T2" fmla="*/ 3 w 67"/>
                <a:gd name="T3" fmla="*/ 51 h 73"/>
                <a:gd name="T4" fmla="*/ 24 w 67"/>
                <a:gd name="T5" fmla="*/ 69 h 73"/>
                <a:gd name="T6" fmla="*/ 61 w 67"/>
                <a:gd name="T7" fmla="*/ 71 h 73"/>
                <a:gd name="T8" fmla="*/ 67 w 67"/>
                <a:gd name="T9" fmla="*/ 42 h 73"/>
                <a:gd name="T10" fmla="*/ 7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7" y="0"/>
                  </a:moveTo>
                  <a:cubicBezTo>
                    <a:pt x="7" y="0"/>
                    <a:pt x="0" y="43"/>
                    <a:pt x="3" y="51"/>
                  </a:cubicBezTo>
                  <a:cubicBezTo>
                    <a:pt x="5" y="59"/>
                    <a:pt x="13" y="67"/>
                    <a:pt x="24" y="69"/>
                  </a:cubicBezTo>
                  <a:cubicBezTo>
                    <a:pt x="52" y="73"/>
                    <a:pt x="61" y="71"/>
                    <a:pt x="61" y="71"/>
                  </a:cubicBezTo>
                  <a:cubicBezTo>
                    <a:pt x="67" y="42"/>
                    <a:pt x="67" y="42"/>
                    <a:pt x="67"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6"/>
            <p:cNvSpPr>
              <a:spLocks/>
            </p:cNvSpPr>
            <p:nvPr/>
          </p:nvSpPr>
          <p:spPr bwMode="auto">
            <a:xfrm>
              <a:off x="12541565" y="8826536"/>
              <a:ext cx="192218" cy="153302"/>
            </a:xfrm>
            <a:custGeom>
              <a:avLst/>
              <a:gdLst>
                <a:gd name="T0" fmla="*/ 69 w 69"/>
                <a:gd name="T1" fmla="*/ 0 h 55"/>
                <a:gd name="T2" fmla="*/ 63 w 69"/>
                <a:gd name="T3" fmla="*/ 39 h 55"/>
                <a:gd name="T4" fmla="*/ 0 w 69"/>
                <a:gd name="T5" fmla="*/ 55 h 55"/>
                <a:gd name="T6" fmla="*/ 11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5"/>
                    <a:pt x="63" y="39"/>
                  </a:cubicBezTo>
                  <a:cubicBezTo>
                    <a:pt x="61" y="42"/>
                    <a:pt x="55" y="54"/>
                    <a:pt x="0" y="55"/>
                  </a:cubicBezTo>
                  <a:cubicBezTo>
                    <a:pt x="11" y="12"/>
                    <a:pt x="11" y="12"/>
                    <a:pt x="11"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7"/>
            <p:cNvSpPr>
              <a:spLocks/>
            </p:cNvSpPr>
            <p:nvPr/>
          </p:nvSpPr>
          <p:spPr bwMode="auto">
            <a:xfrm>
              <a:off x="12561613" y="8806489"/>
              <a:ext cx="183963" cy="150944"/>
            </a:xfrm>
            <a:custGeom>
              <a:avLst/>
              <a:gdLst>
                <a:gd name="T0" fmla="*/ 66 w 66"/>
                <a:gd name="T1" fmla="*/ 0 h 54"/>
                <a:gd name="T2" fmla="*/ 60 w 66"/>
                <a:gd name="T3" fmla="*/ 39 h 54"/>
                <a:gd name="T4" fmla="*/ 0 w 66"/>
                <a:gd name="T5" fmla="*/ 54 h 54"/>
                <a:gd name="T6" fmla="*/ 11 w 66"/>
                <a:gd name="T7" fmla="*/ 11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6" y="0"/>
                    <a:pt x="63" y="35"/>
                    <a:pt x="60" y="39"/>
                  </a:cubicBezTo>
                  <a:cubicBezTo>
                    <a:pt x="58" y="42"/>
                    <a:pt x="55" y="54"/>
                    <a:pt x="0" y="54"/>
                  </a:cubicBezTo>
                  <a:cubicBezTo>
                    <a:pt x="11" y="11"/>
                    <a:pt x="11" y="11"/>
                    <a:pt x="11" y="11"/>
                  </a:cubicBezTo>
                  <a:lnTo>
                    <a:pt x="66"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8"/>
            <p:cNvSpPr>
              <a:spLocks/>
            </p:cNvSpPr>
            <p:nvPr/>
          </p:nvSpPr>
          <p:spPr bwMode="auto">
            <a:xfrm>
              <a:off x="12304536" y="8775828"/>
              <a:ext cx="175708" cy="187501"/>
            </a:xfrm>
            <a:custGeom>
              <a:avLst/>
              <a:gdLst>
                <a:gd name="T0" fmla="*/ 39 w 63"/>
                <a:gd name="T1" fmla="*/ 35 h 67"/>
                <a:gd name="T2" fmla="*/ 52 w 63"/>
                <a:gd name="T3" fmla="*/ 59 h 67"/>
                <a:gd name="T4" fmla="*/ 58 w 63"/>
                <a:gd name="T5" fmla="*/ 67 h 67"/>
                <a:gd name="T6" fmla="*/ 63 w 63"/>
                <a:gd name="T7" fmla="*/ 42 h 67"/>
                <a:gd name="T8" fmla="*/ 3 w 63"/>
                <a:gd name="T9" fmla="*/ 0 h 67"/>
                <a:gd name="T10" fmla="*/ 0 w 63"/>
                <a:gd name="T11" fmla="*/ 22 h 67"/>
                <a:gd name="T12" fmla="*/ 39 w 63"/>
                <a:gd name="T13" fmla="*/ 35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39" y="35"/>
                  </a:moveTo>
                  <a:cubicBezTo>
                    <a:pt x="45" y="42"/>
                    <a:pt x="48" y="51"/>
                    <a:pt x="52" y="59"/>
                  </a:cubicBezTo>
                  <a:cubicBezTo>
                    <a:pt x="54" y="62"/>
                    <a:pt x="56" y="65"/>
                    <a:pt x="58" y="67"/>
                  </a:cubicBezTo>
                  <a:cubicBezTo>
                    <a:pt x="63" y="42"/>
                    <a:pt x="63" y="42"/>
                    <a:pt x="63" y="42"/>
                  </a:cubicBezTo>
                  <a:cubicBezTo>
                    <a:pt x="3" y="0"/>
                    <a:pt x="3" y="0"/>
                    <a:pt x="3" y="0"/>
                  </a:cubicBezTo>
                  <a:cubicBezTo>
                    <a:pt x="3" y="0"/>
                    <a:pt x="1" y="10"/>
                    <a:pt x="0" y="22"/>
                  </a:cubicBezTo>
                  <a:cubicBezTo>
                    <a:pt x="14" y="22"/>
                    <a:pt x="29" y="25"/>
                    <a:pt x="39" y="3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9"/>
            <p:cNvSpPr>
              <a:spLocks/>
            </p:cNvSpPr>
            <p:nvPr/>
          </p:nvSpPr>
          <p:spPr bwMode="auto">
            <a:xfrm>
              <a:off x="12561613" y="8806489"/>
              <a:ext cx="183963" cy="150944"/>
            </a:xfrm>
            <a:custGeom>
              <a:avLst/>
              <a:gdLst>
                <a:gd name="T0" fmla="*/ 29 w 66"/>
                <a:gd name="T1" fmla="*/ 22 h 54"/>
                <a:gd name="T2" fmla="*/ 64 w 66"/>
                <a:gd name="T3" fmla="*/ 19 h 54"/>
                <a:gd name="T4" fmla="*/ 66 w 66"/>
                <a:gd name="T5" fmla="*/ 0 h 54"/>
                <a:gd name="T6" fmla="*/ 11 w 66"/>
                <a:gd name="T7" fmla="*/ 11 h 54"/>
                <a:gd name="T8" fmla="*/ 0 w 66"/>
                <a:gd name="T9" fmla="*/ 54 h 54"/>
                <a:gd name="T10" fmla="*/ 1 w 66"/>
                <a:gd name="T11" fmla="*/ 54 h 54"/>
                <a:gd name="T12" fmla="*/ 29 w 66"/>
                <a:gd name="T13" fmla="*/ 22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9" y="22"/>
                  </a:moveTo>
                  <a:cubicBezTo>
                    <a:pt x="40" y="17"/>
                    <a:pt x="52" y="18"/>
                    <a:pt x="64" y="19"/>
                  </a:cubicBezTo>
                  <a:cubicBezTo>
                    <a:pt x="66" y="9"/>
                    <a:pt x="66" y="0"/>
                    <a:pt x="66" y="0"/>
                  </a:cubicBezTo>
                  <a:cubicBezTo>
                    <a:pt x="11" y="11"/>
                    <a:pt x="11" y="11"/>
                    <a:pt x="11" y="11"/>
                  </a:cubicBezTo>
                  <a:cubicBezTo>
                    <a:pt x="0" y="54"/>
                    <a:pt x="0" y="54"/>
                    <a:pt x="0" y="54"/>
                  </a:cubicBezTo>
                  <a:cubicBezTo>
                    <a:pt x="0" y="54"/>
                    <a:pt x="1" y="54"/>
                    <a:pt x="1" y="54"/>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0"/>
            <p:cNvSpPr>
              <a:spLocks/>
            </p:cNvSpPr>
            <p:nvPr/>
          </p:nvSpPr>
          <p:spPr bwMode="auto">
            <a:xfrm>
              <a:off x="12363499" y="8940923"/>
              <a:ext cx="303067" cy="685144"/>
            </a:xfrm>
            <a:custGeom>
              <a:avLst/>
              <a:gdLst>
                <a:gd name="T0" fmla="*/ 85 w 257"/>
                <a:gd name="T1" fmla="*/ 0 h 581"/>
                <a:gd name="T2" fmla="*/ 0 w 257"/>
                <a:gd name="T3" fmla="*/ 421 h 581"/>
                <a:gd name="T4" fmla="*/ 83 w 257"/>
                <a:gd name="T5" fmla="*/ 577 h 581"/>
                <a:gd name="T6" fmla="*/ 184 w 257"/>
                <a:gd name="T7" fmla="*/ 581 h 581"/>
                <a:gd name="T8" fmla="*/ 257 w 257"/>
                <a:gd name="T9" fmla="*/ 449 h 581"/>
                <a:gd name="T10" fmla="*/ 165 w 257"/>
                <a:gd name="T11" fmla="*/ 0 h 581"/>
                <a:gd name="T12" fmla="*/ 85 w 257"/>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257" h="581">
                  <a:moveTo>
                    <a:pt x="85" y="0"/>
                  </a:moveTo>
                  <a:lnTo>
                    <a:pt x="0" y="421"/>
                  </a:lnTo>
                  <a:lnTo>
                    <a:pt x="83" y="577"/>
                  </a:lnTo>
                  <a:lnTo>
                    <a:pt x="184" y="581"/>
                  </a:lnTo>
                  <a:lnTo>
                    <a:pt x="257" y="449"/>
                  </a:lnTo>
                  <a:lnTo>
                    <a:pt x="165" y="0"/>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1"/>
            <p:cNvSpPr>
              <a:spLocks/>
            </p:cNvSpPr>
            <p:nvPr/>
          </p:nvSpPr>
          <p:spPr bwMode="auto">
            <a:xfrm>
              <a:off x="12382367" y="8943282"/>
              <a:ext cx="262973" cy="725238"/>
            </a:xfrm>
            <a:custGeom>
              <a:avLst/>
              <a:gdLst>
                <a:gd name="T0" fmla="*/ 34 w 94"/>
                <a:gd name="T1" fmla="*/ 0 h 260"/>
                <a:gd name="T2" fmla="*/ 0 w 94"/>
                <a:gd name="T3" fmla="*/ 179 h 260"/>
                <a:gd name="T4" fmla="*/ 51 w 94"/>
                <a:gd name="T5" fmla="*/ 260 h 260"/>
                <a:gd name="T6" fmla="*/ 94 w 94"/>
                <a:gd name="T7" fmla="*/ 190 h 260"/>
                <a:gd name="T8" fmla="*/ 53 w 94"/>
                <a:gd name="T9" fmla="*/ 0 h 260"/>
                <a:gd name="T10" fmla="*/ 34 w 94"/>
                <a:gd name="T11" fmla="*/ 0 h 260"/>
              </a:gdLst>
              <a:ahLst/>
              <a:cxnLst>
                <a:cxn ang="0">
                  <a:pos x="T0" y="T1"/>
                </a:cxn>
                <a:cxn ang="0">
                  <a:pos x="T2" y="T3"/>
                </a:cxn>
                <a:cxn ang="0">
                  <a:pos x="T4" y="T5"/>
                </a:cxn>
                <a:cxn ang="0">
                  <a:pos x="T6" y="T7"/>
                </a:cxn>
                <a:cxn ang="0">
                  <a:pos x="T8" y="T9"/>
                </a:cxn>
                <a:cxn ang="0">
                  <a:pos x="T10" y="T11"/>
                </a:cxn>
              </a:cxnLst>
              <a:rect l="0" t="0" r="r" b="b"/>
              <a:pathLst>
                <a:path w="94" h="260">
                  <a:moveTo>
                    <a:pt x="34" y="0"/>
                  </a:moveTo>
                  <a:cubicBezTo>
                    <a:pt x="34" y="0"/>
                    <a:pt x="13" y="93"/>
                    <a:pt x="0" y="179"/>
                  </a:cubicBezTo>
                  <a:cubicBezTo>
                    <a:pt x="51" y="260"/>
                    <a:pt x="51" y="260"/>
                    <a:pt x="51" y="260"/>
                  </a:cubicBezTo>
                  <a:cubicBezTo>
                    <a:pt x="94" y="190"/>
                    <a:pt x="94" y="190"/>
                    <a:pt x="94" y="190"/>
                  </a:cubicBezTo>
                  <a:cubicBezTo>
                    <a:pt x="94" y="190"/>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2"/>
            <p:cNvSpPr>
              <a:spLocks/>
            </p:cNvSpPr>
            <p:nvPr/>
          </p:nvSpPr>
          <p:spPr bwMode="auto">
            <a:xfrm>
              <a:off x="12513263" y="8943282"/>
              <a:ext cx="132076" cy="725238"/>
            </a:xfrm>
            <a:custGeom>
              <a:avLst/>
              <a:gdLst>
                <a:gd name="T0" fmla="*/ 6 w 47"/>
                <a:gd name="T1" fmla="*/ 0 h 260"/>
                <a:gd name="T2" fmla="*/ 3 w 47"/>
                <a:gd name="T3" fmla="*/ 0 h 260"/>
                <a:gd name="T4" fmla="*/ 0 w 47"/>
                <a:gd name="T5" fmla="*/ 1 h 260"/>
                <a:gd name="T6" fmla="*/ 4 w 47"/>
                <a:gd name="T7" fmla="*/ 260 h 260"/>
                <a:gd name="T8" fmla="*/ 47 w 47"/>
                <a:gd name="T9" fmla="*/ 190 h 260"/>
                <a:gd name="T10" fmla="*/ 6 w 47"/>
                <a:gd name="T11" fmla="*/ 0 h 260"/>
              </a:gdLst>
              <a:ahLst/>
              <a:cxnLst>
                <a:cxn ang="0">
                  <a:pos x="T0" y="T1"/>
                </a:cxn>
                <a:cxn ang="0">
                  <a:pos x="T2" y="T3"/>
                </a:cxn>
                <a:cxn ang="0">
                  <a:pos x="T4" y="T5"/>
                </a:cxn>
                <a:cxn ang="0">
                  <a:pos x="T6" y="T7"/>
                </a:cxn>
                <a:cxn ang="0">
                  <a:pos x="T8" y="T9"/>
                </a:cxn>
                <a:cxn ang="0">
                  <a:pos x="T10" y="T11"/>
                </a:cxn>
              </a:cxnLst>
              <a:rect l="0" t="0" r="r" b="b"/>
              <a:pathLst>
                <a:path w="47" h="260">
                  <a:moveTo>
                    <a:pt x="6" y="0"/>
                  </a:moveTo>
                  <a:cubicBezTo>
                    <a:pt x="3" y="0"/>
                    <a:pt x="3" y="0"/>
                    <a:pt x="3" y="0"/>
                  </a:cubicBezTo>
                  <a:cubicBezTo>
                    <a:pt x="0" y="1"/>
                    <a:pt x="0" y="1"/>
                    <a:pt x="0" y="1"/>
                  </a:cubicBezTo>
                  <a:cubicBezTo>
                    <a:pt x="4" y="260"/>
                    <a:pt x="4" y="260"/>
                    <a:pt x="4" y="260"/>
                  </a:cubicBezTo>
                  <a:cubicBezTo>
                    <a:pt x="47" y="190"/>
                    <a:pt x="47" y="190"/>
                    <a:pt x="47" y="190"/>
                  </a:cubicBezTo>
                  <a:cubicBezTo>
                    <a:pt x="47" y="190"/>
                    <a:pt x="35" y="89"/>
                    <a:pt x="6"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3"/>
            <p:cNvSpPr>
              <a:spLocks/>
            </p:cNvSpPr>
            <p:nvPr/>
          </p:nvSpPr>
          <p:spPr bwMode="auto">
            <a:xfrm>
              <a:off x="12429537" y="8998707"/>
              <a:ext cx="136793" cy="167453"/>
            </a:xfrm>
            <a:custGeom>
              <a:avLst/>
              <a:gdLst>
                <a:gd name="T0" fmla="*/ 42 w 49"/>
                <a:gd name="T1" fmla="*/ 0 h 60"/>
                <a:gd name="T2" fmla="*/ 42 w 49"/>
                <a:gd name="T3" fmla="*/ 0 h 60"/>
                <a:gd name="T4" fmla="*/ 5 w 49"/>
                <a:gd name="T5" fmla="*/ 33 h 60"/>
                <a:gd name="T6" fmla="*/ 0 w 49"/>
                <a:gd name="T7" fmla="*/ 60 h 60"/>
                <a:gd name="T8" fmla="*/ 0 w 49"/>
                <a:gd name="T9" fmla="*/ 60 h 60"/>
                <a:gd name="T10" fmla="*/ 49 w 49"/>
                <a:gd name="T11" fmla="*/ 25 h 60"/>
                <a:gd name="T12" fmla="*/ 42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2" y="0"/>
                  </a:moveTo>
                  <a:cubicBezTo>
                    <a:pt x="42" y="0"/>
                    <a:pt x="42" y="0"/>
                    <a:pt x="42" y="0"/>
                  </a:cubicBezTo>
                  <a:cubicBezTo>
                    <a:pt x="42" y="0"/>
                    <a:pt x="34" y="16"/>
                    <a:pt x="5" y="33"/>
                  </a:cubicBezTo>
                  <a:cubicBezTo>
                    <a:pt x="4" y="42"/>
                    <a:pt x="2" y="51"/>
                    <a:pt x="0" y="60"/>
                  </a:cubicBezTo>
                  <a:cubicBezTo>
                    <a:pt x="0" y="60"/>
                    <a:pt x="0" y="60"/>
                    <a:pt x="0" y="60"/>
                  </a:cubicBezTo>
                  <a:cubicBezTo>
                    <a:pt x="0" y="60"/>
                    <a:pt x="33" y="50"/>
                    <a:pt x="49" y="25"/>
                  </a:cubicBezTo>
                  <a:cubicBezTo>
                    <a:pt x="47" y="17"/>
                    <a:pt x="45" y="8"/>
                    <a:pt x="42"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4"/>
            <p:cNvSpPr>
              <a:spLocks/>
            </p:cNvSpPr>
            <p:nvPr/>
          </p:nvSpPr>
          <p:spPr bwMode="auto">
            <a:xfrm>
              <a:off x="12396518" y="9161443"/>
              <a:ext cx="208727" cy="196935"/>
            </a:xfrm>
            <a:custGeom>
              <a:avLst/>
              <a:gdLst>
                <a:gd name="T0" fmla="*/ 75 w 75"/>
                <a:gd name="T1" fmla="*/ 27 h 71"/>
                <a:gd name="T2" fmla="*/ 75 w 75"/>
                <a:gd name="T3" fmla="*/ 27 h 71"/>
                <a:gd name="T4" fmla="*/ 69 w 75"/>
                <a:gd name="T5" fmla="*/ 0 h 71"/>
                <a:gd name="T6" fmla="*/ 69 w 75"/>
                <a:gd name="T7" fmla="*/ 0 h 71"/>
                <a:gd name="T8" fmla="*/ 5 w 75"/>
                <a:gd name="T9" fmla="*/ 42 h 71"/>
                <a:gd name="T10" fmla="*/ 5 w 75"/>
                <a:gd name="T11" fmla="*/ 42 h 71"/>
                <a:gd name="T12" fmla="*/ 0 w 75"/>
                <a:gd name="T13" fmla="*/ 71 h 71"/>
                <a:gd name="T14" fmla="*/ 75 w 75"/>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75" y="27"/>
                  </a:moveTo>
                  <a:cubicBezTo>
                    <a:pt x="75" y="27"/>
                    <a:pt x="75" y="27"/>
                    <a:pt x="75" y="27"/>
                  </a:cubicBezTo>
                  <a:cubicBezTo>
                    <a:pt x="73" y="19"/>
                    <a:pt x="71" y="10"/>
                    <a:pt x="69" y="0"/>
                  </a:cubicBezTo>
                  <a:cubicBezTo>
                    <a:pt x="69" y="0"/>
                    <a:pt x="69" y="0"/>
                    <a:pt x="69" y="0"/>
                  </a:cubicBezTo>
                  <a:cubicBezTo>
                    <a:pt x="35" y="29"/>
                    <a:pt x="5" y="42"/>
                    <a:pt x="5" y="42"/>
                  </a:cubicBezTo>
                  <a:cubicBezTo>
                    <a:pt x="5" y="42"/>
                    <a:pt x="5" y="42"/>
                    <a:pt x="5" y="42"/>
                  </a:cubicBezTo>
                  <a:cubicBezTo>
                    <a:pt x="3" y="51"/>
                    <a:pt x="1" y="61"/>
                    <a:pt x="0" y="71"/>
                  </a:cubicBezTo>
                  <a:cubicBezTo>
                    <a:pt x="43" y="68"/>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5"/>
            <p:cNvSpPr>
              <a:spLocks/>
            </p:cNvSpPr>
            <p:nvPr/>
          </p:nvSpPr>
          <p:spPr bwMode="auto">
            <a:xfrm>
              <a:off x="12427178" y="9333613"/>
              <a:ext cx="206369" cy="228774"/>
            </a:xfrm>
            <a:custGeom>
              <a:avLst/>
              <a:gdLst>
                <a:gd name="T0" fmla="*/ 11 w 74"/>
                <a:gd name="T1" fmla="*/ 82 h 82"/>
                <a:gd name="T2" fmla="*/ 74 w 74"/>
                <a:gd name="T3" fmla="*/ 24 h 82"/>
                <a:gd name="T4" fmla="*/ 74 w 74"/>
                <a:gd name="T5" fmla="*/ 24 h 82"/>
                <a:gd name="T6" fmla="*/ 71 w 74"/>
                <a:gd name="T7" fmla="*/ 0 h 82"/>
                <a:gd name="T8" fmla="*/ 71 w 74"/>
                <a:gd name="T9" fmla="*/ 0 h 82"/>
                <a:gd name="T10" fmla="*/ 0 w 74"/>
                <a:gd name="T11" fmla="*/ 64 h 82"/>
                <a:gd name="T12" fmla="*/ 11 w 7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4" h="82">
                  <a:moveTo>
                    <a:pt x="11" y="82"/>
                  </a:moveTo>
                  <a:cubicBezTo>
                    <a:pt x="43" y="70"/>
                    <a:pt x="74" y="24"/>
                    <a:pt x="74" y="24"/>
                  </a:cubicBezTo>
                  <a:cubicBezTo>
                    <a:pt x="74" y="24"/>
                    <a:pt x="74" y="24"/>
                    <a:pt x="74" y="24"/>
                  </a:cubicBezTo>
                  <a:cubicBezTo>
                    <a:pt x="73" y="17"/>
                    <a:pt x="72" y="9"/>
                    <a:pt x="71" y="0"/>
                  </a:cubicBezTo>
                  <a:cubicBezTo>
                    <a:pt x="71" y="0"/>
                    <a:pt x="71" y="0"/>
                    <a:pt x="71" y="0"/>
                  </a:cubicBezTo>
                  <a:cubicBezTo>
                    <a:pt x="44"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6"/>
            <p:cNvSpPr>
              <a:spLocks/>
            </p:cNvSpPr>
            <p:nvPr/>
          </p:nvSpPr>
          <p:spPr bwMode="auto">
            <a:xfrm>
              <a:off x="12451942" y="8876065"/>
              <a:ext cx="122642" cy="83727"/>
            </a:xfrm>
            <a:custGeom>
              <a:avLst/>
              <a:gdLst>
                <a:gd name="T0" fmla="*/ 2 w 44"/>
                <a:gd name="T1" fmla="*/ 2 h 30"/>
                <a:gd name="T2" fmla="*/ 8 w 44"/>
                <a:gd name="T3" fmla="*/ 28 h 30"/>
                <a:gd name="T4" fmla="*/ 28 w 44"/>
                <a:gd name="T5" fmla="*/ 28 h 30"/>
                <a:gd name="T6" fmla="*/ 40 w 44"/>
                <a:gd name="T7" fmla="*/ 0 h 30"/>
                <a:gd name="T8" fmla="*/ 2 w 44"/>
                <a:gd name="T9" fmla="*/ 2 h 30"/>
              </a:gdLst>
              <a:ahLst/>
              <a:cxnLst>
                <a:cxn ang="0">
                  <a:pos x="T0" y="T1"/>
                </a:cxn>
                <a:cxn ang="0">
                  <a:pos x="T2" y="T3"/>
                </a:cxn>
                <a:cxn ang="0">
                  <a:pos x="T4" y="T5"/>
                </a:cxn>
                <a:cxn ang="0">
                  <a:pos x="T6" y="T7"/>
                </a:cxn>
                <a:cxn ang="0">
                  <a:pos x="T8" y="T9"/>
                </a:cxn>
              </a:cxnLst>
              <a:rect l="0" t="0" r="r" b="b"/>
              <a:pathLst>
                <a:path w="44" h="30">
                  <a:moveTo>
                    <a:pt x="2" y="2"/>
                  </a:moveTo>
                  <a:cubicBezTo>
                    <a:pt x="0" y="6"/>
                    <a:pt x="1" y="24"/>
                    <a:pt x="8" y="28"/>
                  </a:cubicBezTo>
                  <a:cubicBezTo>
                    <a:pt x="11" y="30"/>
                    <a:pt x="19" y="30"/>
                    <a:pt x="28" y="28"/>
                  </a:cubicBezTo>
                  <a:cubicBezTo>
                    <a:pt x="44" y="25"/>
                    <a:pt x="40" y="0"/>
                    <a:pt x="40" y="0"/>
                  </a:cubicBezTo>
                  <a:lnTo>
                    <a:pt x="2"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7"/>
            <p:cNvSpPr>
              <a:spLocks/>
            </p:cNvSpPr>
            <p:nvPr/>
          </p:nvSpPr>
          <p:spPr bwMode="auto">
            <a:xfrm>
              <a:off x="12137083" y="7677947"/>
              <a:ext cx="962267" cy="1251184"/>
            </a:xfrm>
            <a:custGeom>
              <a:avLst/>
              <a:gdLst>
                <a:gd name="T0" fmla="*/ 327 w 345"/>
                <a:gd name="T1" fmla="*/ 220 h 449"/>
                <a:gd name="T2" fmla="*/ 306 w 345"/>
                <a:gd name="T3" fmla="*/ 377 h 449"/>
                <a:gd name="T4" fmla="*/ 267 w 345"/>
                <a:gd name="T5" fmla="*/ 421 h 449"/>
                <a:gd name="T6" fmla="*/ 182 w 345"/>
                <a:gd name="T7" fmla="*/ 427 h 449"/>
                <a:gd name="T8" fmla="*/ 141 w 345"/>
                <a:gd name="T9" fmla="*/ 446 h 449"/>
                <a:gd name="T10" fmla="*/ 124 w 345"/>
                <a:gd name="T11" fmla="*/ 441 h 449"/>
                <a:gd name="T12" fmla="*/ 105 w 345"/>
                <a:gd name="T13" fmla="*/ 426 h 449"/>
                <a:gd name="T14" fmla="*/ 18 w 345"/>
                <a:gd name="T15" fmla="*/ 401 h 449"/>
                <a:gd name="T16" fmla="*/ 1 w 345"/>
                <a:gd name="T17" fmla="*/ 358 h 449"/>
                <a:gd name="T18" fmla="*/ 19 w 345"/>
                <a:gd name="T19" fmla="*/ 171 h 449"/>
                <a:gd name="T20" fmla="*/ 80 w 345"/>
                <a:gd name="T21" fmla="*/ 59 h 449"/>
                <a:gd name="T22" fmla="*/ 327 w 345"/>
                <a:gd name="T23" fmla="*/ 22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449">
                  <a:moveTo>
                    <a:pt x="327" y="220"/>
                  </a:moveTo>
                  <a:cubicBezTo>
                    <a:pt x="327" y="220"/>
                    <a:pt x="317" y="341"/>
                    <a:pt x="306" y="377"/>
                  </a:cubicBezTo>
                  <a:cubicBezTo>
                    <a:pt x="296" y="414"/>
                    <a:pt x="289" y="417"/>
                    <a:pt x="267" y="421"/>
                  </a:cubicBezTo>
                  <a:cubicBezTo>
                    <a:pt x="245" y="424"/>
                    <a:pt x="192" y="421"/>
                    <a:pt x="182" y="427"/>
                  </a:cubicBezTo>
                  <a:cubicBezTo>
                    <a:pt x="171" y="432"/>
                    <a:pt x="155" y="449"/>
                    <a:pt x="141" y="446"/>
                  </a:cubicBezTo>
                  <a:cubicBezTo>
                    <a:pt x="135" y="445"/>
                    <a:pt x="128" y="445"/>
                    <a:pt x="124" y="441"/>
                  </a:cubicBezTo>
                  <a:cubicBezTo>
                    <a:pt x="119" y="436"/>
                    <a:pt x="110" y="427"/>
                    <a:pt x="105" y="426"/>
                  </a:cubicBezTo>
                  <a:cubicBezTo>
                    <a:pt x="97" y="423"/>
                    <a:pt x="29" y="405"/>
                    <a:pt x="18" y="401"/>
                  </a:cubicBezTo>
                  <a:cubicBezTo>
                    <a:pt x="7" y="396"/>
                    <a:pt x="0" y="385"/>
                    <a:pt x="1" y="358"/>
                  </a:cubicBezTo>
                  <a:cubicBezTo>
                    <a:pt x="2" y="331"/>
                    <a:pt x="3" y="222"/>
                    <a:pt x="19" y="171"/>
                  </a:cubicBezTo>
                  <a:cubicBezTo>
                    <a:pt x="34" y="119"/>
                    <a:pt x="45" y="76"/>
                    <a:pt x="80" y="59"/>
                  </a:cubicBezTo>
                  <a:cubicBezTo>
                    <a:pt x="91" y="50"/>
                    <a:pt x="345" y="0"/>
                    <a:pt x="327" y="2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8"/>
            <p:cNvSpPr>
              <a:spLocks/>
            </p:cNvSpPr>
            <p:nvPr/>
          </p:nvSpPr>
          <p:spPr bwMode="auto">
            <a:xfrm>
              <a:off x="12020337" y="8240449"/>
              <a:ext cx="192218" cy="265331"/>
            </a:xfrm>
            <a:custGeom>
              <a:avLst/>
              <a:gdLst>
                <a:gd name="T0" fmla="*/ 54 w 69"/>
                <a:gd name="T1" fmla="*/ 95 h 95"/>
                <a:gd name="T2" fmla="*/ 28 w 69"/>
                <a:gd name="T3" fmla="*/ 13 h 95"/>
                <a:gd name="T4" fmla="*/ 69 w 69"/>
                <a:gd name="T5" fmla="*/ 33 h 95"/>
                <a:gd name="T6" fmla="*/ 54 w 69"/>
                <a:gd name="T7" fmla="*/ 95 h 95"/>
              </a:gdLst>
              <a:ahLst/>
              <a:cxnLst>
                <a:cxn ang="0">
                  <a:pos x="T0" y="T1"/>
                </a:cxn>
                <a:cxn ang="0">
                  <a:pos x="T2" y="T3"/>
                </a:cxn>
                <a:cxn ang="0">
                  <a:pos x="T4" y="T5"/>
                </a:cxn>
                <a:cxn ang="0">
                  <a:pos x="T6" y="T7"/>
                </a:cxn>
              </a:cxnLst>
              <a:rect l="0" t="0" r="r" b="b"/>
              <a:pathLst>
                <a:path w="69" h="95">
                  <a:moveTo>
                    <a:pt x="54" y="95"/>
                  </a:moveTo>
                  <a:cubicBezTo>
                    <a:pt x="0" y="90"/>
                    <a:pt x="1" y="26"/>
                    <a:pt x="28" y="13"/>
                  </a:cubicBezTo>
                  <a:cubicBezTo>
                    <a:pt x="54" y="0"/>
                    <a:pt x="69" y="33"/>
                    <a:pt x="69" y="33"/>
                  </a:cubicBezTo>
                  <a:lnTo>
                    <a:pt x="54" y="95"/>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9"/>
            <p:cNvSpPr>
              <a:spLocks/>
            </p:cNvSpPr>
            <p:nvPr/>
          </p:nvSpPr>
          <p:spPr bwMode="auto">
            <a:xfrm>
              <a:off x="13001473" y="8340685"/>
              <a:ext cx="175708" cy="242925"/>
            </a:xfrm>
            <a:custGeom>
              <a:avLst/>
              <a:gdLst>
                <a:gd name="T0" fmla="*/ 1 w 63"/>
                <a:gd name="T1" fmla="*/ 82 h 87"/>
                <a:gd name="T2" fmla="*/ 43 w 63"/>
                <a:gd name="T3" fmla="*/ 71 h 87"/>
                <a:gd name="T4" fmla="*/ 32 w 63"/>
                <a:gd name="T5" fmla="*/ 4 h 87"/>
                <a:gd name="T6" fmla="*/ 0 w 63"/>
                <a:gd name="T7" fmla="*/ 35 h 87"/>
                <a:gd name="T8" fmla="*/ 1 w 63"/>
                <a:gd name="T9" fmla="*/ 82 h 87"/>
              </a:gdLst>
              <a:ahLst/>
              <a:cxnLst>
                <a:cxn ang="0">
                  <a:pos x="T0" y="T1"/>
                </a:cxn>
                <a:cxn ang="0">
                  <a:pos x="T2" y="T3"/>
                </a:cxn>
                <a:cxn ang="0">
                  <a:pos x="T4" y="T5"/>
                </a:cxn>
                <a:cxn ang="0">
                  <a:pos x="T6" y="T7"/>
                </a:cxn>
                <a:cxn ang="0">
                  <a:pos x="T8" y="T9"/>
                </a:cxn>
              </a:cxnLst>
              <a:rect l="0" t="0" r="r" b="b"/>
              <a:pathLst>
                <a:path w="63" h="87">
                  <a:moveTo>
                    <a:pt x="1" y="82"/>
                  </a:moveTo>
                  <a:cubicBezTo>
                    <a:pt x="1" y="82"/>
                    <a:pt x="23" y="87"/>
                    <a:pt x="43" y="71"/>
                  </a:cubicBezTo>
                  <a:cubicBezTo>
                    <a:pt x="63" y="55"/>
                    <a:pt x="63" y="8"/>
                    <a:pt x="32" y="4"/>
                  </a:cubicBezTo>
                  <a:cubicBezTo>
                    <a:pt x="1" y="0"/>
                    <a:pt x="0" y="35"/>
                    <a:pt x="0" y="35"/>
                  </a:cubicBezTo>
                  <a:lnTo>
                    <a:pt x="1"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0"/>
            <p:cNvSpPr>
              <a:spLocks/>
            </p:cNvSpPr>
            <p:nvPr/>
          </p:nvSpPr>
          <p:spPr bwMode="auto">
            <a:xfrm>
              <a:off x="12157130" y="7633136"/>
              <a:ext cx="925711" cy="1254721"/>
            </a:xfrm>
            <a:custGeom>
              <a:avLst/>
              <a:gdLst>
                <a:gd name="T0" fmla="*/ 314 w 332"/>
                <a:gd name="T1" fmla="*/ 220 h 450"/>
                <a:gd name="T2" fmla="*/ 306 w 332"/>
                <a:gd name="T3" fmla="*/ 341 h 450"/>
                <a:gd name="T4" fmla="*/ 301 w 332"/>
                <a:gd name="T5" fmla="*/ 366 h 450"/>
                <a:gd name="T6" fmla="*/ 294 w 332"/>
                <a:gd name="T7" fmla="*/ 360 h 450"/>
                <a:gd name="T8" fmla="*/ 273 w 332"/>
                <a:gd name="T9" fmla="*/ 364 h 450"/>
                <a:gd name="T10" fmla="*/ 272 w 332"/>
                <a:gd name="T11" fmla="*/ 362 h 450"/>
                <a:gd name="T12" fmla="*/ 260 w 332"/>
                <a:gd name="T13" fmla="*/ 367 h 450"/>
                <a:gd name="T14" fmla="*/ 251 w 332"/>
                <a:gd name="T15" fmla="*/ 365 h 450"/>
                <a:gd name="T16" fmla="*/ 238 w 332"/>
                <a:gd name="T17" fmla="*/ 384 h 450"/>
                <a:gd name="T18" fmla="*/ 246 w 332"/>
                <a:gd name="T19" fmla="*/ 408 h 450"/>
                <a:gd name="T20" fmla="*/ 243 w 332"/>
                <a:gd name="T21" fmla="*/ 428 h 450"/>
                <a:gd name="T22" fmla="*/ 210 w 332"/>
                <a:gd name="T23" fmla="*/ 430 h 450"/>
                <a:gd name="T24" fmla="*/ 156 w 332"/>
                <a:gd name="T25" fmla="*/ 441 h 450"/>
                <a:gd name="T26" fmla="*/ 129 w 332"/>
                <a:gd name="T27" fmla="*/ 448 h 450"/>
                <a:gd name="T28" fmla="*/ 75 w 332"/>
                <a:gd name="T29" fmla="*/ 426 h 450"/>
                <a:gd name="T30" fmla="*/ 28 w 332"/>
                <a:gd name="T31" fmla="*/ 406 h 450"/>
                <a:gd name="T32" fmla="*/ 17 w 332"/>
                <a:gd name="T33" fmla="*/ 401 h 450"/>
                <a:gd name="T34" fmla="*/ 1 w 332"/>
                <a:gd name="T35" fmla="*/ 359 h 450"/>
                <a:gd name="T36" fmla="*/ 24 w 332"/>
                <a:gd name="T37" fmla="*/ 172 h 450"/>
                <a:gd name="T38" fmla="*/ 77 w 332"/>
                <a:gd name="T39" fmla="*/ 60 h 450"/>
                <a:gd name="T40" fmla="*/ 314 w 332"/>
                <a:gd name="T41" fmla="*/ 22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50">
                  <a:moveTo>
                    <a:pt x="314" y="220"/>
                  </a:moveTo>
                  <a:cubicBezTo>
                    <a:pt x="314" y="220"/>
                    <a:pt x="313" y="292"/>
                    <a:pt x="306" y="341"/>
                  </a:cubicBezTo>
                  <a:cubicBezTo>
                    <a:pt x="306" y="344"/>
                    <a:pt x="304" y="366"/>
                    <a:pt x="301" y="366"/>
                  </a:cubicBezTo>
                  <a:cubicBezTo>
                    <a:pt x="299" y="365"/>
                    <a:pt x="296" y="361"/>
                    <a:pt x="294" y="360"/>
                  </a:cubicBezTo>
                  <a:cubicBezTo>
                    <a:pt x="287" y="354"/>
                    <a:pt x="279" y="359"/>
                    <a:pt x="273" y="364"/>
                  </a:cubicBezTo>
                  <a:cubicBezTo>
                    <a:pt x="273" y="363"/>
                    <a:pt x="272" y="363"/>
                    <a:pt x="272" y="362"/>
                  </a:cubicBezTo>
                  <a:cubicBezTo>
                    <a:pt x="266" y="362"/>
                    <a:pt x="264" y="363"/>
                    <a:pt x="260" y="367"/>
                  </a:cubicBezTo>
                  <a:cubicBezTo>
                    <a:pt x="258" y="364"/>
                    <a:pt x="254" y="364"/>
                    <a:pt x="251" y="365"/>
                  </a:cubicBezTo>
                  <a:cubicBezTo>
                    <a:pt x="243" y="368"/>
                    <a:pt x="236" y="375"/>
                    <a:pt x="238" y="384"/>
                  </a:cubicBezTo>
                  <a:cubicBezTo>
                    <a:pt x="240" y="392"/>
                    <a:pt x="244" y="400"/>
                    <a:pt x="246" y="408"/>
                  </a:cubicBezTo>
                  <a:cubicBezTo>
                    <a:pt x="247" y="414"/>
                    <a:pt x="249" y="424"/>
                    <a:pt x="243" y="428"/>
                  </a:cubicBezTo>
                  <a:cubicBezTo>
                    <a:pt x="234" y="433"/>
                    <a:pt x="220" y="430"/>
                    <a:pt x="210" y="430"/>
                  </a:cubicBezTo>
                  <a:cubicBezTo>
                    <a:pt x="190" y="430"/>
                    <a:pt x="174" y="432"/>
                    <a:pt x="156" y="441"/>
                  </a:cubicBezTo>
                  <a:cubicBezTo>
                    <a:pt x="148" y="446"/>
                    <a:pt x="139" y="450"/>
                    <a:pt x="129" y="448"/>
                  </a:cubicBezTo>
                  <a:cubicBezTo>
                    <a:pt x="110" y="444"/>
                    <a:pt x="93" y="433"/>
                    <a:pt x="75" y="426"/>
                  </a:cubicBezTo>
                  <a:cubicBezTo>
                    <a:pt x="59" y="419"/>
                    <a:pt x="44" y="413"/>
                    <a:pt x="28" y="406"/>
                  </a:cubicBezTo>
                  <a:cubicBezTo>
                    <a:pt x="25" y="405"/>
                    <a:pt x="21" y="403"/>
                    <a:pt x="17" y="401"/>
                  </a:cubicBezTo>
                  <a:cubicBezTo>
                    <a:pt x="7" y="396"/>
                    <a:pt x="0" y="386"/>
                    <a:pt x="1" y="359"/>
                  </a:cubicBezTo>
                  <a:cubicBezTo>
                    <a:pt x="3" y="332"/>
                    <a:pt x="9" y="223"/>
                    <a:pt x="24" y="172"/>
                  </a:cubicBezTo>
                  <a:cubicBezTo>
                    <a:pt x="39" y="120"/>
                    <a:pt x="44" y="77"/>
                    <a:pt x="77" y="60"/>
                  </a:cubicBezTo>
                  <a:cubicBezTo>
                    <a:pt x="88" y="51"/>
                    <a:pt x="332" y="0"/>
                    <a:pt x="314"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91"/>
            <p:cNvSpPr>
              <a:spLocks/>
            </p:cNvSpPr>
            <p:nvPr/>
          </p:nvSpPr>
          <p:spPr bwMode="auto">
            <a:xfrm>
              <a:off x="12255008" y="7643749"/>
              <a:ext cx="783022" cy="571936"/>
            </a:xfrm>
            <a:custGeom>
              <a:avLst/>
              <a:gdLst>
                <a:gd name="T0" fmla="*/ 125 w 281"/>
                <a:gd name="T1" fmla="*/ 197 h 205"/>
                <a:gd name="T2" fmla="*/ 0 w 281"/>
                <a:gd name="T3" fmla="*/ 128 h 205"/>
                <a:gd name="T4" fmla="*/ 42 w 281"/>
                <a:gd name="T5" fmla="*/ 56 h 205"/>
                <a:gd name="T6" fmla="*/ 280 w 281"/>
                <a:gd name="T7" fmla="*/ 195 h 205"/>
                <a:gd name="T8" fmla="*/ 168 w 281"/>
                <a:gd name="T9" fmla="*/ 205 h 205"/>
                <a:gd name="T10" fmla="*/ 125 w 281"/>
                <a:gd name="T11" fmla="*/ 197 h 205"/>
              </a:gdLst>
              <a:ahLst/>
              <a:cxnLst>
                <a:cxn ang="0">
                  <a:pos x="T0" y="T1"/>
                </a:cxn>
                <a:cxn ang="0">
                  <a:pos x="T2" y="T3"/>
                </a:cxn>
                <a:cxn ang="0">
                  <a:pos x="T4" y="T5"/>
                </a:cxn>
                <a:cxn ang="0">
                  <a:pos x="T6" y="T7"/>
                </a:cxn>
                <a:cxn ang="0">
                  <a:pos x="T8" y="T9"/>
                </a:cxn>
                <a:cxn ang="0">
                  <a:pos x="T10" y="T11"/>
                </a:cxn>
              </a:cxnLst>
              <a:rect l="0" t="0" r="r" b="b"/>
              <a:pathLst>
                <a:path w="281" h="205">
                  <a:moveTo>
                    <a:pt x="125" y="197"/>
                  </a:moveTo>
                  <a:cubicBezTo>
                    <a:pt x="81" y="180"/>
                    <a:pt x="38" y="155"/>
                    <a:pt x="0" y="128"/>
                  </a:cubicBezTo>
                  <a:cubicBezTo>
                    <a:pt x="9" y="95"/>
                    <a:pt x="18" y="68"/>
                    <a:pt x="42" y="56"/>
                  </a:cubicBezTo>
                  <a:cubicBezTo>
                    <a:pt x="52" y="47"/>
                    <a:pt x="281" y="0"/>
                    <a:pt x="280" y="195"/>
                  </a:cubicBezTo>
                  <a:cubicBezTo>
                    <a:pt x="243" y="200"/>
                    <a:pt x="206" y="205"/>
                    <a:pt x="168" y="205"/>
                  </a:cubicBezTo>
                  <a:cubicBezTo>
                    <a:pt x="154" y="203"/>
                    <a:pt x="140" y="199"/>
                    <a:pt x="125" y="19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2"/>
            <p:cNvSpPr>
              <a:spLocks/>
            </p:cNvSpPr>
            <p:nvPr/>
          </p:nvSpPr>
          <p:spPr bwMode="auto">
            <a:xfrm>
              <a:off x="12940152" y="7962146"/>
              <a:ext cx="209906" cy="635615"/>
            </a:xfrm>
            <a:custGeom>
              <a:avLst/>
              <a:gdLst>
                <a:gd name="T0" fmla="*/ 75 w 75"/>
                <a:gd name="T1" fmla="*/ 0 h 228"/>
                <a:gd name="T2" fmla="*/ 63 w 75"/>
                <a:gd name="T3" fmla="*/ 143 h 228"/>
                <a:gd name="T4" fmla="*/ 49 w 75"/>
                <a:gd name="T5" fmla="*/ 140 h 228"/>
                <a:gd name="T6" fmla="*/ 22 w 75"/>
                <a:gd name="T7" fmla="*/ 165 h 228"/>
                <a:gd name="T8" fmla="*/ 22 w 75"/>
                <a:gd name="T9" fmla="*/ 224 h 228"/>
                <a:gd name="T10" fmla="*/ 10 w 75"/>
                <a:gd name="T11" fmla="*/ 227 h 228"/>
                <a:gd name="T12" fmla="*/ 0 w 75"/>
                <a:gd name="T13" fmla="*/ 222 h 228"/>
                <a:gd name="T14" fmla="*/ 12 w 75"/>
                <a:gd name="T15" fmla="*/ 16 h 228"/>
                <a:gd name="T16" fmla="*/ 75 w 75"/>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28">
                  <a:moveTo>
                    <a:pt x="75" y="0"/>
                  </a:moveTo>
                  <a:cubicBezTo>
                    <a:pt x="75" y="0"/>
                    <a:pt x="72" y="105"/>
                    <a:pt x="63" y="143"/>
                  </a:cubicBezTo>
                  <a:cubicBezTo>
                    <a:pt x="63" y="143"/>
                    <a:pt x="57" y="140"/>
                    <a:pt x="49" y="140"/>
                  </a:cubicBezTo>
                  <a:cubicBezTo>
                    <a:pt x="41" y="140"/>
                    <a:pt x="27" y="144"/>
                    <a:pt x="22" y="165"/>
                  </a:cubicBezTo>
                  <a:cubicBezTo>
                    <a:pt x="14" y="207"/>
                    <a:pt x="22" y="224"/>
                    <a:pt x="22" y="224"/>
                  </a:cubicBezTo>
                  <a:cubicBezTo>
                    <a:pt x="22" y="224"/>
                    <a:pt x="20" y="228"/>
                    <a:pt x="10" y="227"/>
                  </a:cubicBezTo>
                  <a:cubicBezTo>
                    <a:pt x="0" y="227"/>
                    <a:pt x="0" y="222"/>
                    <a:pt x="0" y="222"/>
                  </a:cubicBezTo>
                  <a:cubicBezTo>
                    <a:pt x="12" y="16"/>
                    <a:pt x="12" y="16"/>
                    <a:pt x="12" y="16"/>
                  </a:cubicBezTo>
                  <a:lnTo>
                    <a:pt x="75"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3"/>
            <p:cNvSpPr>
              <a:spLocks/>
            </p:cNvSpPr>
            <p:nvPr/>
          </p:nvSpPr>
          <p:spPr bwMode="auto">
            <a:xfrm>
              <a:off x="13029775" y="8277006"/>
              <a:ext cx="100236" cy="94340"/>
            </a:xfrm>
            <a:custGeom>
              <a:avLst/>
              <a:gdLst>
                <a:gd name="T0" fmla="*/ 0 w 36"/>
                <a:gd name="T1" fmla="*/ 34 h 34"/>
                <a:gd name="T2" fmla="*/ 3 w 36"/>
                <a:gd name="T3" fmla="*/ 16 h 34"/>
                <a:gd name="T4" fmla="*/ 8 w 36"/>
                <a:gd name="T5" fmla="*/ 11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3" y="16"/>
                  </a:cubicBezTo>
                  <a:cubicBezTo>
                    <a:pt x="4" y="15"/>
                    <a:pt x="6" y="13"/>
                    <a:pt x="8" y="11"/>
                  </a:cubicBezTo>
                  <a:cubicBezTo>
                    <a:pt x="16" y="8"/>
                    <a:pt x="23" y="3"/>
                    <a:pt x="31" y="0"/>
                  </a:cubicBezTo>
                  <a:cubicBezTo>
                    <a:pt x="33" y="0"/>
                    <a:pt x="34" y="0"/>
                    <a:pt x="36" y="0"/>
                  </a:cubicBezTo>
                  <a:cubicBezTo>
                    <a:pt x="34" y="12"/>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4"/>
            <p:cNvSpPr>
              <a:spLocks/>
            </p:cNvSpPr>
            <p:nvPr/>
          </p:nvSpPr>
          <p:spPr bwMode="auto">
            <a:xfrm>
              <a:off x="12964916" y="8015213"/>
              <a:ext cx="185142"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1"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5"/>
            <p:cNvSpPr>
              <a:spLocks/>
            </p:cNvSpPr>
            <p:nvPr/>
          </p:nvSpPr>
          <p:spPr bwMode="auto">
            <a:xfrm>
              <a:off x="12006186" y="7602475"/>
              <a:ext cx="1262976" cy="911560"/>
            </a:xfrm>
            <a:custGeom>
              <a:avLst/>
              <a:gdLst>
                <a:gd name="T0" fmla="*/ 385 w 453"/>
                <a:gd name="T1" fmla="*/ 30 h 327"/>
                <a:gd name="T2" fmla="*/ 297 w 453"/>
                <a:gd name="T3" fmla="*/ 54 h 327"/>
                <a:gd name="T4" fmla="*/ 156 w 453"/>
                <a:gd name="T5" fmla="*/ 2 h 327"/>
                <a:gd name="T6" fmla="*/ 69 w 453"/>
                <a:gd name="T7" fmla="*/ 68 h 327"/>
                <a:gd name="T8" fmla="*/ 14 w 453"/>
                <a:gd name="T9" fmla="*/ 88 h 327"/>
                <a:gd name="T10" fmla="*/ 30 w 453"/>
                <a:gd name="T11" fmla="*/ 243 h 327"/>
                <a:gd name="T12" fmla="*/ 34 w 453"/>
                <a:gd name="T13" fmla="*/ 241 h 327"/>
                <a:gd name="T14" fmla="*/ 65 w 453"/>
                <a:gd name="T15" fmla="*/ 251 h 327"/>
                <a:gd name="T16" fmla="*/ 57 w 453"/>
                <a:gd name="T17" fmla="*/ 319 h 327"/>
                <a:gd name="T18" fmla="*/ 68 w 453"/>
                <a:gd name="T19" fmla="*/ 326 h 327"/>
                <a:gd name="T20" fmla="*/ 81 w 453"/>
                <a:gd name="T21" fmla="*/ 317 h 327"/>
                <a:gd name="T22" fmla="*/ 93 w 453"/>
                <a:gd name="T23" fmla="*/ 189 h 327"/>
                <a:gd name="T24" fmla="*/ 101 w 453"/>
                <a:gd name="T25" fmla="*/ 133 h 327"/>
                <a:gd name="T26" fmla="*/ 310 w 453"/>
                <a:gd name="T27" fmla="*/ 200 h 327"/>
                <a:gd name="T28" fmla="*/ 453 w 453"/>
                <a:gd name="T29" fmla="*/ 71 h 327"/>
                <a:gd name="T30" fmla="*/ 412 w 453"/>
                <a:gd name="T31" fmla="*/ 107 h 327"/>
                <a:gd name="T32" fmla="*/ 416 w 453"/>
                <a:gd name="T33" fmla="*/ 30 h 327"/>
                <a:gd name="T34" fmla="*/ 389 w 453"/>
                <a:gd name="T35" fmla="*/ 68 h 327"/>
                <a:gd name="T36" fmla="*/ 385 w 453"/>
                <a:gd name="T37" fmla="*/ 3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7">
                  <a:moveTo>
                    <a:pt x="385" y="30"/>
                  </a:moveTo>
                  <a:cubicBezTo>
                    <a:pt x="385" y="30"/>
                    <a:pt x="379" y="77"/>
                    <a:pt x="297" y="54"/>
                  </a:cubicBezTo>
                  <a:cubicBezTo>
                    <a:pt x="240" y="39"/>
                    <a:pt x="203" y="4"/>
                    <a:pt x="156" y="2"/>
                  </a:cubicBezTo>
                  <a:cubicBezTo>
                    <a:pt x="109" y="0"/>
                    <a:pt x="72" y="39"/>
                    <a:pt x="69" y="68"/>
                  </a:cubicBezTo>
                  <a:cubicBezTo>
                    <a:pt x="69" y="68"/>
                    <a:pt x="36" y="41"/>
                    <a:pt x="14" y="88"/>
                  </a:cubicBezTo>
                  <a:cubicBezTo>
                    <a:pt x="0" y="116"/>
                    <a:pt x="11" y="167"/>
                    <a:pt x="30" y="243"/>
                  </a:cubicBezTo>
                  <a:cubicBezTo>
                    <a:pt x="30" y="243"/>
                    <a:pt x="32" y="242"/>
                    <a:pt x="34" y="241"/>
                  </a:cubicBezTo>
                  <a:cubicBezTo>
                    <a:pt x="41" y="239"/>
                    <a:pt x="53" y="237"/>
                    <a:pt x="65" y="251"/>
                  </a:cubicBezTo>
                  <a:cubicBezTo>
                    <a:pt x="75" y="264"/>
                    <a:pt x="57" y="319"/>
                    <a:pt x="57" y="319"/>
                  </a:cubicBezTo>
                  <a:cubicBezTo>
                    <a:pt x="57" y="319"/>
                    <a:pt x="56" y="325"/>
                    <a:pt x="68" y="326"/>
                  </a:cubicBezTo>
                  <a:cubicBezTo>
                    <a:pt x="81" y="327"/>
                    <a:pt x="81" y="317"/>
                    <a:pt x="81" y="317"/>
                  </a:cubicBezTo>
                  <a:cubicBezTo>
                    <a:pt x="81" y="317"/>
                    <a:pt x="87" y="260"/>
                    <a:pt x="93" y="189"/>
                  </a:cubicBezTo>
                  <a:cubicBezTo>
                    <a:pt x="95" y="159"/>
                    <a:pt x="95" y="141"/>
                    <a:pt x="101" y="133"/>
                  </a:cubicBezTo>
                  <a:cubicBezTo>
                    <a:pt x="101" y="133"/>
                    <a:pt x="199" y="212"/>
                    <a:pt x="310" y="200"/>
                  </a:cubicBezTo>
                  <a:cubicBezTo>
                    <a:pt x="421" y="187"/>
                    <a:pt x="442" y="119"/>
                    <a:pt x="453" y="71"/>
                  </a:cubicBezTo>
                  <a:cubicBezTo>
                    <a:pt x="453" y="71"/>
                    <a:pt x="439" y="100"/>
                    <a:pt x="412" y="107"/>
                  </a:cubicBezTo>
                  <a:cubicBezTo>
                    <a:pt x="412" y="107"/>
                    <a:pt x="439" y="70"/>
                    <a:pt x="416" y="30"/>
                  </a:cubicBezTo>
                  <a:cubicBezTo>
                    <a:pt x="416" y="30"/>
                    <a:pt x="405" y="60"/>
                    <a:pt x="389" y="68"/>
                  </a:cubicBezTo>
                  <a:cubicBezTo>
                    <a:pt x="389" y="68"/>
                    <a:pt x="397" y="62"/>
                    <a:pt x="385" y="30"/>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6"/>
            <p:cNvSpPr>
              <a:spLocks/>
            </p:cNvSpPr>
            <p:nvPr/>
          </p:nvSpPr>
          <p:spPr bwMode="auto">
            <a:xfrm>
              <a:off x="12073403" y="8215685"/>
              <a:ext cx="128538" cy="94340"/>
            </a:xfrm>
            <a:custGeom>
              <a:avLst/>
              <a:gdLst>
                <a:gd name="T0" fmla="*/ 0 w 46"/>
                <a:gd name="T1" fmla="*/ 0 h 34"/>
                <a:gd name="T2" fmla="*/ 42 w 46"/>
                <a:gd name="T3" fmla="*/ 11 h 34"/>
                <a:gd name="T4" fmla="*/ 42 w 46"/>
                <a:gd name="T5" fmla="*/ 12 h 34"/>
                <a:gd name="T6" fmla="*/ 42 w 46"/>
                <a:gd name="T7" fmla="*/ 34 h 34"/>
                <a:gd name="T8" fmla="*/ 42 w 46"/>
                <a:gd name="T9" fmla="*/ 34 h 34"/>
                <a:gd name="T10" fmla="*/ 41 w 46"/>
                <a:gd name="T11" fmla="*/ 31 h 34"/>
                <a:gd name="T12" fmla="*/ 10 w 46"/>
                <a:gd name="T13" fmla="*/ 21 h 34"/>
                <a:gd name="T14" fmla="*/ 6 w 46"/>
                <a:gd name="T15" fmla="*/ 23 h 34"/>
                <a:gd name="T16" fmla="*/ 0 w 46"/>
                <a:gd name="T17" fmla="*/ 0 h 34"/>
                <a:gd name="T18" fmla="*/ 0 w 4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4">
                  <a:moveTo>
                    <a:pt x="0" y="0"/>
                  </a:moveTo>
                  <a:cubicBezTo>
                    <a:pt x="16" y="1"/>
                    <a:pt x="30" y="4"/>
                    <a:pt x="42" y="11"/>
                  </a:cubicBezTo>
                  <a:cubicBezTo>
                    <a:pt x="42" y="11"/>
                    <a:pt x="42" y="12"/>
                    <a:pt x="42" y="12"/>
                  </a:cubicBezTo>
                  <a:cubicBezTo>
                    <a:pt x="44" y="18"/>
                    <a:pt x="46" y="27"/>
                    <a:pt x="42" y="34"/>
                  </a:cubicBezTo>
                  <a:cubicBezTo>
                    <a:pt x="42" y="34"/>
                    <a:pt x="42" y="34"/>
                    <a:pt x="42" y="34"/>
                  </a:cubicBezTo>
                  <a:cubicBezTo>
                    <a:pt x="42" y="33"/>
                    <a:pt x="41" y="32"/>
                    <a:pt x="41" y="31"/>
                  </a:cubicBezTo>
                  <a:cubicBezTo>
                    <a:pt x="29" y="17"/>
                    <a:pt x="17" y="19"/>
                    <a:pt x="10" y="21"/>
                  </a:cubicBezTo>
                  <a:cubicBezTo>
                    <a:pt x="8" y="22"/>
                    <a:pt x="6" y="23"/>
                    <a:pt x="6" y="23"/>
                  </a:cubicBezTo>
                  <a:cubicBezTo>
                    <a:pt x="4" y="15"/>
                    <a:pt x="2" y="7"/>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7"/>
            <p:cNvSpPr>
              <a:spLocks/>
            </p:cNvSpPr>
            <p:nvPr/>
          </p:nvSpPr>
          <p:spPr bwMode="auto">
            <a:xfrm>
              <a:off x="12290385" y="8160260"/>
              <a:ext cx="159199" cy="116746"/>
            </a:xfrm>
            <a:custGeom>
              <a:avLst/>
              <a:gdLst>
                <a:gd name="T0" fmla="*/ 0 w 57"/>
                <a:gd name="T1" fmla="*/ 31 h 42"/>
                <a:gd name="T2" fmla="*/ 27 w 57"/>
                <a:gd name="T3" fmla="*/ 40 h 42"/>
                <a:gd name="T4" fmla="*/ 50 w 57"/>
                <a:gd name="T5" fmla="*/ 19 h 42"/>
                <a:gd name="T6" fmla="*/ 57 w 57"/>
                <a:gd name="T7" fmla="*/ 0 h 42"/>
                <a:gd name="T8" fmla="*/ 0 w 57"/>
                <a:gd name="T9" fmla="*/ 31 h 42"/>
              </a:gdLst>
              <a:ahLst/>
              <a:cxnLst>
                <a:cxn ang="0">
                  <a:pos x="T0" y="T1"/>
                </a:cxn>
                <a:cxn ang="0">
                  <a:pos x="T2" y="T3"/>
                </a:cxn>
                <a:cxn ang="0">
                  <a:pos x="T4" y="T5"/>
                </a:cxn>
                <a:cxn ang="0">
                  <a:pos x="T6" y="T7"/>
                </a:cxn>
                <a:cxn ang="0">
                  <a:pos x="T8" y="T9"/>
                </a:cxn>
              </a:cxnLst>
              <a:rect l="0" t="0" r="r" b="b"/>
              <a:pathLst>
                <a:path w="57" h="42">
                  <a:moveTo>
                    <a:pt x="0" y="31"/>
                  </a:moveTo>
                  <a:cubicBezTo>
                    <a:pt x="0" y="31"/>
                    <a:pt x="13" y="42"/>
                    <a:pt x="27" y="40"/>
                  </a:cubicBezTo>
                  <a:cubicBezTo>
                    <a:pt x="41" y="39"/>
                    <a:pt x="50" y="19"/>
                    <a:pt x="50" y="19"/>
                  </a:cubicBezTo>
                  <a:cubicBezTo>
                    <a:pt x="57" y="0"/>
                    <a:pt x="57" y="0"/>
                    <a:pt x="57" y="0"/>
                  </a:cubicBezTo>
                  <a:cubicBezTo>
                    <a:pt x="57" y="0"/>
                    <a:pt x="25" y="33"/>
                    <a:pt x="0" y="3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8"/>
            <p:cNvSpPr>
              <a:spLocks/>
            </p:cNvSpPr>
            <p:nvPr/>
          </p:nvSpPr>
          <p:spPr bwMode="auto">
            <a:xfrm>
              <a:off x="12780953" y="8201534"/>
              <a:ext cx="114387" cy="120283"/>
            </a:xfrm>
            <a:custGeom>
              <a:avLst/>
              <a:gdLst>
                <a:gd name="T0" fmla="*/ 29 w 41"/>
                <a:gd name="T1" fmla="*/ 42 h 43"/>
                <a:gd name="T2" fmla="*/ 41 w 41"/>
                <a:gd name="T3" fmla="*/ 32 h 43"/>
                <a:gd name="T4" fmla="*/ 4 w 41"/>
                <a:gd name="T5" fmla="*/ 0 h 43"/>
                <a:gd name="T6" fmla="*/ 2 w 41"/>
                <a:gd name="T7" fmla="*/ 22 h 43"/>
                <a:gd name="T8" fmla="*/ 29 w 41"/>
                <a:gd name="T9" fmla="*/ 42 h 43"/>
              </a:gdLst>
              <a:ahLst/>
              <a:cxnLst>
                <a:cxn ang="0">
                  <a:pos x="T0" y="T1"/>
                </a:cxn>
                <a:cxn ang="0">
                  <a:pos x="T2" y="T3"/>
                </a:cxn>
                <a:cxn ang="0">
                  <a:pos x="T4" y="T5"/>
                </a:cxn>
                <a:cxn ang="0">
                  <a:pos x="T6" y="T7"/>
                </a:cxn>
                <a:cxn ang="0">
                  <a:pos x="T8" y="T9"/>
                </a:cxn>
              </a:cxnLst>
              <a:rect l="0" t="0" r="r" b="b"/>
              <a:pathLst>
                <a:path w="41" h="43">
                  <a:moveTo>
                    <a:pt x="29" y="42"/>
                  </a:moveTo>
                  <a:cubicBezTo>
                    <a:pt x="29" y="42"/>
                    <a:pt x="40" y="43"/>
                    <a:pt x="41" y="32"/>
                  </a:cubicBezTo>
                  <a:cubicBezTo>
                    <a:pt x="41" y="32"/>
                    <a:pt x="12" y="23"/>
                    <a:pt x="4" y="0"/>
                  </a:cubicBezTo>
                  <a:cubicBezTo>
                    <a:pt x="4" y="0"/>
                    <a:pt x="0" y="13"/>
                    <a:pt x="2" y="22"/>
                  </a:cubicBezTo>
                  <a:cubicBezTo>
                    <a:pt x="3" y="30"/>
                    <a:pt x="13" y="40"/>
                    <a:pt x="29" y="4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9"/>
            <p:cNvSpPr>
              <a:spLocks/>
            </p:cNvSpPr>
            <p:nvPr/>
          </p:nvSpPr>
          <p:spPr bwMode="auto">
            <a:xfrm>
              <a:off x="12079300" y="8301770"/>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3"/>
                    <a:pt x="7" y="34"/>
                  </a:cubicBezTo>
                  <a:cubicBezTo>
                    <a:pt x="11" y="40"/>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0"/>
            <p:cNvSpPr>
              <a:spLocks/>
            </p:cNvSpPr>
            <p:nvPr/>
          </p:nvSpPr>
          <p:spPr bwMode="auto">
            <a:xfrm>
              <a:off x="12081658" y="8315921"/>
              <a:ext cx="69576" cy="108491"/>
            </a:xfrm>
            <a:custGeom>
              <a:avLst/>
              <a:gdLst>
                <a:gd name="T0" fmla="*/ 23 w 25"/>
                <a:gd name="T1" fmla="*/ 39 h 39"/>
                <a:gd name="T2" fmla="*/ 25 w 25"/>
                <a:gd name="T3" fmla="*/ 28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8"/>
                    <a:pt x="25" y="28"/>
                    <a:pt x="25" y="28"/>
                  </a:cubicBezTo>
                  <a:cubicBezTo>
                    <a:pt x="25" y="28"/>
                    <a:pt x="0" y="0"/>
                    <a:pt x="2" y="19"/>
                  </a:cubicBezTo>
                  <a:cubicBezTo>
                    <a:pt x="4" y="38"/>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1"/>
            <p:cNvSpPr>
              <a:spLocks/>
            </p:cNvSpPr>
            <p:nvPr/>
          </p:nvSpPr>
          <p:spPr bwMode="auto">
            <a:xfrm>
              <a:off x="13026237" y="8380780"/>
              <a:ext cx="114387" cy="145048"/>
            </a:xfrm>
            <a:custGeom>
              <a:avLst/>
              <a:gdLst>
                <a:gd name="T0" fmla="*/ 2 w 41"/>
                <a:gd name="T1" fmla="*/ 51 h 52"/>
                <a:gd name="T2" fmla="*/ 25 w 41"/>
                <a:gd name="T3" fmla="*/ 12 h 52"/>
                <a:gd name="T4" fmla="*/ 26 w 41"/>
                <a:gd name="T5" fmla="*/ 44 h 52"/>
                <a:gd name="T6" fmla="*/ 2 w 41"/>
                <a:gd name="T7" fmla="*/ 51 h 52"/>
              </a:gdLst>
              <a:ahLst/>
              <a:cxnLst>
                <a:cxn ang="0">
                  <a:pos x="T0" y="T1"/>
                </a:cxn>
                <a:cxn ang="0">
                  <a:pos x="T2" y="T3"/>
                </a:cxn>
                <a:cxn ang="0">
                  <a:pos x="T4" y="T5"/>
                </a:cxn>
                <a:cxn ang="0">
                  <a:pos x="T6" y="T7"/>
                </a:cxn>
              </a:cxnLst>
              <a:rect l="0" t="0" r="r" b="b"/>
              <a:pathLst>
                <a:path w="41" h="52">
                  <a:moveTo>
                    <a:pt x="2" y="51"/>
                  </a:moveTo>
                  <a:cubicBezTo>
                    <a:pt x="2" y="51"/>
                    <a:pt x="0" y="0"/>
                    <a:pt x="25" y="12"/>
                  </a:cubicBezTo>
                  <a:cubicBezTo>
                    <a:pt x="41" y="19"/>
                    <a:pt x="36" y="36"/>
                    <a:pt x="26" y="44"/>
                  </a:cubicBezTo>
                  <a:cubicBezTo>
                    <a:pt x="19" y="50"/>
                    <a:pt x="9" y="52"/>
                    <a:pt x="2"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2"/>
            <p:cNvSpPr>
              <a:spLocks/>
            </p:cNvSpPr>
            <p:nvPr/>
          </p:nvSpPr>
          <p:spPr bwMode="auto">
            <a:xfrm>
              <a:off x="13032133" y="8424412"/>
              <a:ext cx="108491" cy="106132"/>
            </a:xfrm>
            <a:custGeom>
              <a:avLst/>
              <a:gdLst>
                <a:gd name="T0" fmla="*/ 0 w 39"/>
                <a:gd name="T1" fmla="*/ 34 h 38"/>
                <a:gd name="T2" fmla="*/ 1 w 39"/>
                <a:gd name="T3" fmla="*/ 21 h 38"/>
                <a:gd name="T4" fmla="*/ 31 w 39"/>
                <a:gd name="T5" fmla="*/ 19 h 38"/>
                <a:gd name="T6" fmla="*/ 0 w 39"/>
                <a:gd name="T7" fmla="*/ 34 h 38"/>
              </a:gdLst>
              <a:ahLst/>
              <a:cxnLst>
                <a:cxn ang="0">
                  <a:pos x="T0" y="T1"/>
                </a:cxn>
                <a:cxn ang="0">
                  <a:pos x="T2" y="T3"/>
                </a:cxn>
                <a:cxn ang="0">
                  <a:pos x="T4" y="T5"/>
                </a:cxn>
                <a:cxn ang="0">
                  <a:pos x="T6" y="T7"/>
                </a:cxn>
              </a:cxnLst>
              <a:rect l="0" t="0" r="r" b="b"/>
              <a:pathLst>
                <a:path w="39" h="38">
                  <a:moveTo>
                    <a:pt x="0" y="34"/>
                  </a:moveTo>
                  <a:cubicBezTo>
                    <a:pt x="1" y="21"/>
                    <a:pt x="1" y="21"/>
                    <a:pt x="1" y="21"/>
                  </a:cubicBezTo>
                  <a:cubicBezTo>
                    <a:pt x="1" y="21"/>
                    <a:pt x="39" y="0"/>
                    <a:pt x="31"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3"/>
            <p:cNvSpPr>
              <a:spLocks/>
            </p:cNvSpPr>
            <p:nvPr/>
          </p:nvSpPr>
          <p:spPr bwMode="auto">
            <a:xfrm>
              <a:off x="12482603" y="8840687"/>
              <a:ext cx="87264" cy="27123"/>
            </a:xfrm>
            <a:custGeom>
              <a:avLst/>
              <a:gdLst>
                <a:gd name="T0" fmla="*/ 1 w 31"/>
                <a:gd name="T1" fmla="*/ 4 h 10"/>
                <a:gd name="T2" fmla="*/ 16 w 31"/>
                <a:gd name="T3" fmla="*/ 10 h 10"/>
                <a:gd name="T4" fmla="*/ 31 w 31"/>
                <a:gd name="T5" fmla="*/ 6 h 10"/>
                <a:gd name="T6" fmla="*/ 16 w 31"/>
                <a:gd name="T7" fmla="*/ 0 h 10"/>
                <a:gd name="T8" fmla="*/ 1 w 31"/>
                <a:gd name="T9" fmla="*/ 4 h 10"/>
              </a:gdLst>
              <a:ahLst/>
              <a:cxnLst>
                <a:cxn ang="0">
                  <a:pos x="T0" y="T1"/>
                </a:cxn>
                <a:cxn ang="0">
                  <a:pos x="T2" y="T3"/>
                </a:cxn>
                <a:cxn ang="0">
                  <a:pos x="T4" y="T5"/>
                </a:cxn>
                <a:cxn ang="0">
                  <a:pos x="T6" y="T7"/>
                </a:cxn>
                <a:cxn ang="0">
                  <a:pos x="T8" y="T9"/>
                </a:cxn>
              </a:cxnLst>
              <a:rect l="0" t="0" r="r" b="b"/>
              <a:pathLst>
                <a:path w="31" h="10">
                  <a:moveTo>
                    <a:pt x="1" y="4"/>
                  </a:moveTo>
                  <a:cubicBezTo>
                    <a:pt x="0" y="7"/>
                    <a:pt x="7" y="9"/>
                    <a:pt x="16" y="10"/>
                  </a:cubicBezTo>
                  <a:cubicBezTo>
                    <a:pt x="24" y="10"/>
                    <a:pt x="31" y="8"/>
                    <a:pt x="31" y="6"/>
                  </a:cubicBezTo>
                  <a:cubicBezTo>
                    <a:pt x="31" y="3"/>
                    <a:pt x="24" y="0"/>
                    <a:pt x="16" y="0"/>
                  </a:cubicBezTo>
                  <a:cubicBezTo>
                    <a:pt x="8" y="0"/>
                    <a:pt x="1" y="1"/>
                    <a:pt x="1" y="4"/>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4"/>
            <p:cNvSpPr>
              <a:spLocks/>
            </p:cNvSpPr>
            <p:nvPr/>
          </p:nvSpPr>
          <p:spPr bwMode="auto">
            <a:xfrm>
              <a:off x="12020337" y="8360733"/>
              <a:ext cx="147406" cy="150944"/>
            </a:xfrm>
            <a:custGeom>
              <a:avLst/>
              <a:gdLst>
                <a:gd name="T0" fmla="*/ 47 w 53"/>
                <a:gd name="T1" fmla="*/ 54 h 54"/>
                <a:gd name="T2" fmla="*/ 53 w 53"/>
                <a:gd name="T3" fmla="*/ 52 h 54"/>
                <a:gd name="T4" fmla="*/ 13 w 53"/>
                <a:gd name="T5" fmla="*/ 0 h 54"/>
                <a:gd name="T6" fmla="*/ 47 w 53"/>
                <a:gd name="T7" fmla="*/ 54 h 54"/>
              </a:gdLst>
              <a:ahLst/>
              <a:cxnLst>
                <a:cxn ang="0">
                  <a:pos x="T0" y="T1"/>
                </a:cxn>
                <a:cxn ang="0">
                  <a:pos x="T2" y="T3"/>
                </a:cxn>
                <a:cxn ang="0">
                  <a:pos x="T4" y="T5"/>
                </a:cxn>
                <a:cxn ang="0">
                  <a:pos x="T6" y="T7"/>
                </a:cxn>
              </a:cxnLst>
              <a:rect l="0" t="0" r="r" b="b"/>
              <a:pathLst>
                <a:path w="53" h="54">
                  <a:moveTo>
                    <a:pt x="47" y="54"/>
                  </a:moveTo>
                  <a:cubicBezTo>
                    <a:pt x="53" y="52"/>
                    <a:pt x="53" y="52"/>
                    <a:pt x="53" y="52"/>
                  </a:cubicBezTo>
                  <a:cubicBezTo>
                    <a:pt x="53" y="52"/>
                    <a:pt x="11" y="31"/>
                    <a:pt x="13" y="0"/>
                  </a:cubicBezTo>
                  <a:cubicBezTo>
                    <a:pt x="13" y="0"/>
                    <a:pt x="0" y="33"/>
                    <a:pt x="47" y="5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5"/>
            <p:cNvSpPr>
              <a:spLocks/>
            </p:cNvSpPr>
            <p:nvPr/>
          </p:nvSpPr>
          <p:spPr bwMode="auto">
            <a:xfrm>
              <a:off x="13023878" y="7808844"/>
              <a:ext cx="153302" cy="139151"/>
            </a:xfrm>
            <a:custGeom>
              <a:avLst/>
              <a:gdLst>
                <a:gd name="T0" fmla="*/ 54 w 55"/>
                <a:gd name="T1" fmla="*/ 2 h 50"/>
                <a:gd name="T2" fmla="*/ 49 w 55"/>
                <a:gd name="T3" fmla="*/ 16 h 50"/>
                <a:gd name="T4" fmla="*/ 38 w 55"/>
                <a:gd name="T5" fmla="*/ 32 h 50"/>
                <a:gd name="T6" fmla="*/ 7 w 55"/>
                <a:gd name="T7" fmla="*/ 49 h 50"/>
                <a:gd name="T8" fmla="*/ 0 w 55"/>
                <a:gd name="T9" fmla="*/ 49 h 50"/>
                <a:gd name="T10" fmla="*/ 7 w 55"/>
                <a:gd name="T11" fmla="*/ 46 h 50"/>
                <a:gd name="T12" fmla="*/ 14 w 55"/>
                <a:gd name="T13" fmla="*/ 42 h 50"/>
                <a:gd name="T14" fmla="*/ 31 w 55"/>
                <a:gd name="T15" fmla="*/ 31 h 50"/>
                <a:gd name="T16" fmla="*/ 43 w 55"/>
                <a:gd name="T17" fmla="*/ 16 h 50"/>
                <a:gd name="T18" fmla="*/ 52 w 55"/>
                <a:gd name="T19" fmla="*/ 4 h 50"/>
                <a:gd name="T20" fmla="*/ 53 w 55"/>
                <a:gd name="T21" fmla="*/ 0 h 50"/>
                <a:gd name="T22" fmla="*/ 54 w 55"/>
                <a:gd name="T2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0">
                  <a:moveTo>
                    <a:pt x="54" y="2"/>
                  </a:moveTo>
                  <a:cubicBezTo>
                    <a:pt x="55" y="6"/>
                    <a:pt x="50" y="13"/>
                    <a:pt x="49" y="16"/>
                  </a:cubicBezTo>
                  <a:cubicBezTo>
                    <a:pt x="46" y="22"/>
                    <a:pt x="42" y="27"/>
                    <a:pt x="38" y="32"/>
                  </a:cubicBezTo>
                  <a:cubicBezTo>
                    <a:pt x="30" y="41"/>
                    <a:pt x="19" y="47"/>
                    <a:pt x="7" y="49"/>
                  </a:cubicBezTo>
                  <a:cubicBezTo>
                    <a:pt x="4" y="49"/>
                    <a:pt x="2" y="50"/>
                    <a:pt x="0" y="49"/>
                  </a:cubicBezTo>
                  <a:cubicBezTo>
                    <a:pt x="2" y="48"/>
                    <a:pt x="5" y="47"/>
                    <a:pt x="7" y="46"/>
                  </a:cubicBezTo>
                  <a:cubicBezTo>
                    <a:pt x="10" y="45"/>
                    <a:pt x="12" y="43"/>
                    <a:pt x="14" y="42"/>
                  </a:cubicBezTo>
                  <a:cubicBezTo>
                    <a:pt x="20" y="39"/>
                    <a:pt x="26" y="35"/>
                    <a:pt x="31" y="31"/>
                  </a:cubicBezTo>
                  <a:cubicBezTo>
                    <a:pt x="36" y="26"/>
                    <a:pt x="40" y="21"/>
                    <a:pt x="43" y="16"/>
                  </a:cubicBezTo>
                  <a:cubicBezTo>
                    <a:pt x="46" y="12"/>
                    <a:pt x="49" y="8"/>
                    <a:pt x="52" y="4"/>
                  </a:cubicBezTo>
                  <a:cubicBezTo>
                    <a:pt x="52" y="3"/>
                    <a:pt x="53" y="2"/>
                    <a:pt x="53" y="0"/>
                  </a:cubicBezTo>
                  <a:cubicBezTo>
                    <a:pt x="54" y="1"/>
                    <a:pt x="54" y="1"/>
                    <a:pt x="54"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6"/>
            <p:cNvSpPr>
              <a:spLocks/>
            </p:cNvSpPr>
            <p:nvPr/>
          </p:nvSpPr>
          <p:spPr bwMode="auto">
            <a:xfrm>
              <a:off x="13005010" y="7747523"/>
              <a:ext cx="88444" cy="11084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4"/>
                    <a:pt x="0" y="40"/>
                  </a:cubicBezTo>
                  <a:cubicBezTo>
                    <a:pt x="0" y="40"/>
                    <a:pt x="23"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7"/>
            <p:cNvSpPr>
              <a:spLocks/>
            </p:cNvSpPr>
            <p:nvPr/>
          </p:nvSpPr>
          <p:spPr bwMode="auto">
            <a:xfrm>
              <a:off x="12151234" y="7800589"/>
              <a:ext cx="142689" cy="163916"/>
            </a:xfrm>
            <a:custGeom>
              <a:avLst/>
              <a:gdLst>
                <a:gd name="T0" fmla="*/ 19 w 51"/>
                <a:gd name="T1" fmla="*/ 0 h 59"/>
                <a:gd name="T2" fmla="*/ 51 w 51"/>
                <a:gd name="T3" fmla="*/ 59 h 59"/>
                <a:gd name="T4" fmla="*/ 19 w 51"/>
                <a:gd name="T5" fmla="*/ 0 h 59"/>
              </a:gdLst>
              <a:ahLst/>
              <a:cxnLst>
                <a:cxn ang="0">
                  <a:pos x="T0" y="T1"/>
                </a:cxn>
                <a:cxn ang="0">
                  <a:pos x="T2" y="T3"/>
                </a:cxn>
                <a:cxn ang="0">
                  <a:pos x="T4" y="T5"/>
                </a:cxn>
              </a:cxnLst>
              <a:rect l="0" t="0" r="r" b="b"/>
              <a:pathLst>
                <a:path w="51" h="59">
                  <a:moveTo>
                    <a:pt x="19" y="0"/>
                  </a:moveTo>
                  <a:cubicBezTo>
                    <a:pt x="19" y="0"/>
                    <a:pt x="0" y="44"/>
                    <a:pt x="51" y="59"/>
                  </a:cubicBezTo>
                  <a:cubicBezTo>
                    <a:pt x="51" y="59"/>
                    <a:pt x="25" y="35"/>
                    <a:pt x="1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8"/>
            <p:cNvSpPr>
              <a:spLocks/>
            </p:cNvSpPr>
            <p:nvPr/>
          </p:nvSpPr>
          <p:spPr bwMode="auto">
            <a:xfrm>
              <a:off x="12288027" y="7596579"/>
              <a:ext cx="423351" cy="145048"/>
            </a:xfrm>
            <a:custGeom>
              <a:avLst/>
              <a:gdLst>
                <a:gd name="T0" fmla="*/ 0 w 152"/>
                <a:gd name="T1" fmla="*/ 34 h 52"/>
                <a:gd name="T2" fmla="*/ 71 w 152"/>
                <a:gd name="T3" fmla="*/ 18 h 52"/>
                <a:gd name="T4" fmla="*/ 133 w 152"/>
                <a:gd name="T5" fmla="*/ 50 h 52"/>
                <a:gd name="T6" fmla="*/ 49 w 152"/>
                <a:gd name="T7" fmla="*/ 35 h 52"/>
                <a:gd name="T8" fmla="*/ 0 w 152"/>
                <a:gd name="T9" fmla="*/ 34 h 52"/>
              </a:gdLst>
              <a:ahLst/>
              <a:cxnLst>
                <a:cxn ang="0">
                  <a:pos x="T0" y="T1"/>
                </a:cxn>
                <a:cxn ang="0">
                  <a:pos x="T2" y="T3"/>
                </a:cxn>
                <a:cxn ang="0">
                  <a:pos x="T4" y="T5"/>
                </a:cxn>
                <a:cxn ang="0">
                  <a:pos x="T6" y="T7"/>
                </a:cxn>
                <a:cxn ang="0">
                  <a:pos x="T8" y="T9"/>
                </a:cxn>
              </a:cxnLst>
              <a:rect l="0" t="0" r="r" b="b"/>
              <a:pathLst>
                <a:path w="152" h="52">
                  <a:moveTo>
                    <a:pt x="0" y="34"/>
                  </a:moveTo>
                  <a:cubicBezTo>
                    <a:pt x="0" y="34"/>
                    <a:pt x="26" y="0"/>
                    <a:pt x="71" y="18"/>
                  </a:cubicBezTo>
                  <a:cubicBezTo>
                    <a:pt x="115" y="36"/>
                    <a:pt x="114" y="48"/>
                    <a:pt x="133" y="50"/>
                  </a:cubicBezTo>
                  <a:cubicBezTo>
                    <a:pt x="152" y="52"/>
                    <a:pt x="84" y="48"/>
                    <a:pt x="49" y="35"/>
                  </a:cubicBezTo>
                  <a:cubicBezTo>
                    <a:pt x="13" y="22"/>
                    <a:pt x="6" y="42"/>
                    <a:pt x="0" y="34"/>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9"/>
            <p:cNvSpPr>
              <a:spLocks/>
            </p:cNvSpPr>
            <p:nvPr/>
          </p:nvSpPr>
          <p:spPr bwMode="auto">
            <a:xfrm>
              <a:off x="12059252" y="7850118"/>
              <a:ext cx="150944" cy="240567"/>
            </a:xfrm>
            <a:custGeom>
              <a:avLst/>
              <a:gdLst>
                <a:gd name="T0" fmla="*/ 54 w 54"/>
                <a:gd name="T1" fmla="*/ 52 h 86"/>
                <a:gd name="T2" fmla="*/ 24 w 54"/>
                <a:gd name="T3" fmla="*/ 0 h 86"/>
                <a:gd name="T4" fmla="*/ 3 w 54"/>
                <a:gd name="T5" fmla="*/ 32 h 86"/>
                <a:gd name="T6" fmla="*/ 53 w 54"/>
                <a:gd name="T7" fmla="*/ 86 h 86"/>
                <a:gd name="T8" fmla="*/ 54 w 54"/>
                <a:gd name="T9" fmla="*/ 52 h 86"/>
              </a:gdLst>
              <a:ahLst/>
              <a:cxnLst>
                <a:cxn ang="0">
                  <a:pos x="T0" y="T1"/>
                </a:cxn>
                <a:cxn ang="0">
                  <a:pos x="T2" y="T3"/>
                </a:cxn>
                <a:cxn ang="0">
                  <a:pos x="T4" y="T5"/>
                </a:cxn>
                <a:cxn ang="0">
                  <a:pos x="T6" y="T7"/>
                </a:cxn>
                <a:cxn ang="0">
                  <a:pos x="T8" y="T9"/>
                </a:cxn>
              </a:cxnLst>
              <a:rect l="0" t="0" r="r" b="b"/>
              <a:pathLst>
                <a:path w="54" h="86">
                  <a:moveTo>
                    <a:pt x="54" y="52"/>
                  </a:moveTo>
                  <a:cubicBezTo>
                    <a:pt x="54" y="52"/>
                    <a:pt x="19" y="29"/>
                    <a:pt x="24" y="0"/>
                  </a:cubicBezTo>
                  <a:cubicBezTo>
                    <a:pt x="24" y="0"/>
                    <a:pt x="0" y="4"/>
                    <a:pt x="3" y="32"/>
                  </a:cubicBezTo>
                  <a:cubicBezTo>
                    <a:pt x="7" y="59"/>
                    <a:pt x="53" y="86"/>
                    <a:pt x="53" y="86"/>
                  </a:cubicBezTo>
                  <a:lnTo>
                    <a:pt x="54"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0"/>
            <p:cNvSpPr>
              <a:spLocks/>
            </p:cNvSpPr>
            <p:nvPr/>
          </p:nvSpPr>
          <p:spPr bwMode="auto">
            <a:xfrm>
              <a:off x="12870576" y="8485733"/>
              <a:ext cx="33019" cy="11792"/>
            </a:xfrm>
            <a:custGeom>
              <a:avLst/>
              <a:gdLst>
                <a:gd name="T0" fmla="*/ 0 w 12"/>
                <a:gd name="T1" fmla="*/ 2 h 4"/>
                <a:gd name="T2" fmla="*/ 3 w 12"/>
                <a:gd name="T3" fmla="*/ 4 h 4"/>
                <a:gd name="T4" fmla="*/ 10 w 12"/>
                <a:gd name="T5" fmla="*/ 4 h 4"/>
                <a:gd name="T6" fmla="*/ 12 w 12"/>
                <a:gd name="T7" fmla="*/ 2 h 4"/>
                <a:gd name="T8" fmla="*/ 12 w 12"/>
                <a:gd name="T9" fmla="*/ 2 h 4"/>
                <a:gd name="T10" fmla="*/ 10 w 12"/>
                <a:gd name="T11" fmla="*/ 0 h 4"/>
                <a:gd name="T12" fmla="*/ 3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3" y="4"/>
                  </a:cubicBezTo>
                  <a:cubicBezTo>
                    <a:pt x="10" y="4"/>
                    <a:pt x="10" y="4"/>
                    <a:pt x="10" y="4"/>
                  </a:cubicBezTo>
                  <a:cubicBezTo>
                    <a:pt x="11" y="4"/>
                    <a:pt x="12" y="4"/>
                    <a:pt x="12" y="2"/>
                  </a:cubicBezTo>
                  <a:cubicBezTo>
                    <a:pt x="12" y="2"/>
                    <a:pt x="12" y="2"/>
                    <a:pt x="12" y="2"/>
                  </a:cubicBezTo>
                  <a:cubicBezTo>
                    <a:pt x="12" y="1"/>
                    <a:pt x="11" y="0"/>
                    <a:pt x="10" y="0"/>
                  </a:cubicBezTo>
                  <a:cubicBezTo>
                    <a:pt x="3" y="0"/>
                    <a:pt x="3" y="0"/>
                    <a:pt x="3" y="0"/>
                  </a:cubicBezTo>
                  <a:cubicBezTo>
                    <a:pt x="2" y="0"/>
                    <a:pt x="1"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1"/>
            <p:cNvSpPr>
              <a:spLocks/>
            </p:cNvSpPr>
            <p:nvPr/>
          </p:nvSpPr>
          <p:spPr bwMode="auto">
            <a:xfrm>
              <a:off x="12293923" y="8438563"/>
              <a:ext cx="27123"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9"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2"/>
            <p:cNvSpPr>
              <a:spLocks/>
            </p:cNvSpPr>
            <p:nvPr/>
          </p:nvSpPr>
          <p:spPr bwMode="auto">
            <a:xfrm>
              <a:off x="12443688" y="8315921"/>
              <a:ext cx="304246" cy="343162"/>
            </a:xfrm>
            <a:custGeom>
              <a:avLst/>
              <a:gdLst>
                <a:gd name="T0" fmla="*/ 32 w 109"/>
                <a:gd name="T1" fmla="*/ 13 h 123"/>
                <a:gd name="T2" fmla="*/ 26 w 109"/>
                <a:gd name="T3" fmla="*/ 98 h 123"/>
                <a:gd name="T4" fmla="*/ 96 w 109"/>
                <a:gd name="T5" fmla="*/ 96 h 123"/>
                <a:gd name="T6" fmla="*/ 83 w 109"/>
                <a:gd name="T7" fmla="*/ 15 h 123"/>
                <a:gd name="T8" fmla="*/ 60 w 109"/>
                <a:gd name="T9" fmla="*/ 2 h 123"/>
                <a:gd name="T10" fmla="*/ 32 w 109"/>
                <a:gd name="T11" fmla="*/ 13 h 123"/>
              </a:gdLst>
              <a:ahLst/>
              <a:cxnLst>
                <a:cxn ang="0">
                  <a:pos x="T0" y="T1"/>
                </a:cxn>
                <a:cxn ang="0">
                  <a:pos x="T2" y="T3"/>
                </a:cxn>
                <a:cxn ang="0">
                  <a:pos x="T4" y="T5"/>
                </a:cxn>
                <a:cxn ang="0">
                  <a:pos x="T6" y="T7"/>
                </a:cxn>
                <a:cxn ang="0">
                  <a:pos x="T8" y="T9"/>
                </a:cxn>
                <a:cxn ang="0">
                  <a:pos x="T10" y="T11"/>
                </a:cxn>
              </a:cxnLst>
              <a:rect l="0" t="0" r="r" b="b"/>
              <a:pathLst>
                <a:path w="109" h="123">
                  <a:moveTo>
                    <a:pt x="32" y="13"/>
                  </a:moveTo>
                  <a:cubicBezTo>
                    <a:pt x="32" y="13"/>
                    <a:pt x="0" y="72"/>
                    <a:pt x="26" y="98"/>
                  </a:cubicBezTo>
                  <a:cubicBezTo>
                    <a:pt x="52" y="123"/>
                    <a:pt x="89" y="112"/>
                    <a:pt x="96" y="96"/>
                  </a:cubicBezTo>
                  <a:cubicBezTo>
                    <a:pt x="109" y="67"/>
                    <a:pt x="84" y="56"/>
                    <a:pt x="83" y="15"/>
                  </a:cubicBezTo>
                  <a:cubicBezTo>
                    <a:pt x="83" y="15"/>
                    <a:pt x="76" y="3"/>
                    <a:pt x="60" y="2"/>
                  </a:cubicBezTo>
                  <a:cubicBezTo>
                    <a:pt x="44" y="0"/>
                    <a:pt x="32" y="13"/>
                    <a:pt x="3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3"/>
            <p:cNvSpPr>
              <a:spLocks/>
            </p:cNvSpPr>
            <p:nvPr/>
          </p:nvSpPr>
          <p:spPr bwMode="auto">
            <a:xfrm>
              <a:off x="12461376" y="8313563"/>
              <a:ext cx="272407" cy="300709"/>
            </a:xfrm>
            <a:custGeom>
              <a:avLst/>
              <a:gdLst>
                <a:gd name="T0" fmla="*/ 29 w 98"/>
                <a:gd name="T1" fmla="*/ 11 h 108"/>
                <a:gd name="T2" fmla="*/ 23 w 98"/>
                <a:gd name="T3" fmla="*/ 85 h 108"/>
                <a:gd name="T4" fmla="*/ 86 w 98"/>
                <a:gd name="T5" fmla="*/ 83 h 108"/>
                <a:gd name="T6" fmla="*/ 74 w 98"/>
                <a:gd name="T7" fmla="*/ 11 h 108"/>
                <a:gd name="T8" fmla="*/ 54 w 98"/>
                <a:gd name="T9" fmla="*/ 1 h 108"/>
                <a:gd name="T10" fmla="*/ 29 w 98"/>
                <a:gd name="T11" fmla="*/ 11 h 108"/>
              </a:gdLst>
              <a:ahLst/>
              <a:cxnLst>
                <a:cxn ang="0">
                  <a:pos x="T0" y="T1"/>
                </a:cxn>
                <a:cxn ang="0">
                  <a:pos x="T2" y="T3"/>
                </a:cxn>
                <a:cxn ang="0">
                  <a:pos x="T4" y="T5"/>
                </a:cxn>
                <a:cxn ang="0">
                  <a:pos x="T6" y="T7"/>
                </a:cxn>
                <a:cxn ang="0">
                  <a:pos x="T8" y="T9"/>
                </a:cxn>
                <a:cxn ang="0">
                  <a:pos x="T10" y="T11"/>
                </a:cxn>
              </a:cxnLst>
              <a:rect l="0" t="0" r="r" b="b"/>
              <a:pathLst>
                <a:path w="98" h="108">
                  <a:moveTo>
                    <a:pt x="29" y="11"/>
                  </a:moveTo>
                  <a:cubicBezTo>
                    <a:pt x="29" y="11"/>
                    <a:pt x="0" y="62"/>
                    <a:pt x="23" y="85"/>
                  </a:cubicBezTo>
                  <a:cubicBezTo>
                    <a:pt x="46" y="108"/>
                    <a:pt x="80" y="98"/>
                    <a:pt x="86" y="83"/>
                  </a:cubicBezTo>
                  <a:cubicBezTo>
                    <a:pt x="98" y="57"/>
                    <a:pt x="76" y="49"/>
                    <a:pt x="74" y="11"/>
                  </a:cubicBezTo>
                  <a:cubicBezTo>
                    <a:pt x="74" y="11"/>
                    <a:pt x="68" y="3"/>
                    <a:pt x="54" y="1"/>
                  </a:cubicBezTo>
                  <a:cubicBezTo>
                    <a:pt x="39" y="0"/>
                    <a:pt x="29" y="11"/>
                    <a:pt x="29"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4"/>
            <p:cNvSpPr>
              <a:spLocks/>
            </p:cNvSpPr>
            <p:nvPr/>
          </p:nvSpPr>
          <p:spPr bwMode="auto">
            <a:xfrm>
              <a:off x="12602886" y="8516394"/>
              <a:ext cx="53066" cy="25943"/>
            </a:xfrm>
            <a:custGeom>
              <a:avLst/>
              <a:gdLst>
                <a:gd name="T0" fmla="*/ 19 w 19"/>
                <a:gd name="T1" fmla="*/ 5 h 9"/>
                <a:gd name="T2" fmla="*/ 9 w 19"/>
                <a:gd name="T3" fmla="*/ 8 h 9"/>
                <a:gd name="T4" fmla="*/ 1 w 19"/>
                <a:gd name="T5" fmla="*/ 3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8"/>
                  </a:cubicBezTo>
                  <a:cubicBezTo>
                    <a:pt x="4" y="8"/>
                    <a:pt x="0" y="5"/>
                    <a:pt x="1" y="3"/>
                  </a:cubicBezTo>
                  <a:cubicBezTo>
                    <a:pt x="1" y="1"/>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5"/>
            <p:cNvSpPr>
              <a:spLocks/>
            </p:cNvSpPr>
            <p:nvPr/>
          </p:nvSpPr>
          <p:spPr bwMode="auto">
            <a:xfrm>
              <a:off x="12357602" y="8271110"/>
              <a:ext cx="125000" cy="126180"/>
            </a:xfrm>
            <a:custGeom>
              <a:avLst/>
              <a:gdLst>
                <a:gd name="T0" fmla="*/ 44 w 45"/>
                <a:gd name="T1" fmla="*/ 25 h 45"/>
                <a:gd name="T2" fmla="*/ 20 w 45"/>
                <a:gd name="T3" fmla="*/ 44 h 45"/>
                <a:gd name="T4" fmla="*/ 2 w 45"/>
                <a:gd name="T5" fmla="*/ 20 h 45"/>
                <a:gd name="T6" fmla="*/ 25 w 45"/>
                <a:gd name="T7" fmla="*/ 2 h 45"/>
                <a:gd name="T8" fmla="*/ 44 w 45"/>
                <a:gd name="T9" fmla="*/ 25 h 45"/>
              </a:gdLst>
              <a:ahLst/>
              <a:cxnLst>
                <a:cxn ang="0">
                  <a:pos x="T0" y="T1"/>
                </a:cxn>
                <a:cxn ang="0">
                  <a:pos x="T2" y="T3"/>
                </a:cxn>
                <a:cxn ang="0">
                  <a:pos x="T4" y="T5"/>
                </a:cxn>
                <a:cxn ang="0">
                  <a:pos x="T6" y="T7"/>
                </a:cxn>
                <a:cxn ang="0">
                  <a:pos x="T8" y="T9"/>
                </a:cxn>
              </a:cxnLst>
              <a:rect l="0" t="0" r="r" b="b"/>
              <a:pathLst>
                <a:path w="45" h="45">
                  <a:moveTo>
                    <a:pt x="44" y="25"/>
                  </a:moveTo>
                  <a:cubicBezTo>
                    <a:pt x="42" y="37"/>
                    <a:pt x="32" y="45"/>
                    <a:pt x="20" y="44"/>
                  </a:cubicBezTo>
                  <a:cubicBezTo>
                    <a:pt x="9" y="42"/>
                    <a:pt x="0" y="32"/>
                    <a:pt x="2" y="20"/>
                  </a:cubicBezTo>
                  <a:cubicBezTo>
                    <a:pt x="3" y="9"/>
                    <a:pt x="14" y="0"/>
                    <a:pt x="25" y="2"/>
                  </a:cubicBezTo>
                  <a:cubicBezTo>
                    <a:pt x="37" y="3"/>
                    <a:pt x="45" y="14"/>
                    <a:pt x="44" y="2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6"/>
            <p:cNvSpPr>
              <a:spLocks/>
            </p:cNvSpPr>
            <p:nvPr/>
          </p:nvSpPr>
          <p:spPr bwMode="auto">
            <a:xfrm>
              <a:off x="12745575" y="8327714"/>
              <a:ext cx="122642" cy="110849"/>
            </a:xfrm>
            <a:custGeom>
              <a:avLst/>
              <a:gdLst>
                <a:gd name="T0" fmla="*/ 43 w 44"/>
                <a:gd name="T1" fmla="*/ 23 h 40"/>
                <a:gd name="T2" fmla="*/ 20 w 44"/>
                <a:gd name="T3" fmla="*/ 39 h 40"/>
                <a:gd name="T4" fmla="*/ 1 w 44"/>
                <a:gd name="T5" fmla="*/ 16 h 40"/>
                <a:gd name="T6" fmla="*/ 24 w 44"/>
                <a:gd name="T7" fmla="*/ 1 h 40"/>
                <a:gd name="T8" fmla="*/ 43 w 44"/>
                <a:gd name="T9" fmla="*/ 23 h 40"/>
              </a:gdLst>
              <a:ahLst/>
              <a:cxnLst>
                <a:cxn ang="0">
                  <a:pos x="T0" y="T1"/>
                </a:cxn>
                <a:cxn ang="0">
                  <a:pos x="T2" y="T3"/>
                </a:cxn>
                <a:cxn ang="0">
                  <a:pos x="T4" y="T5"/>
                </a:cxn>
                <a:cxn ang="0">
                  <a:pos x="T6" y="T7"/>
                </a:cxn>
                <a:cxn ang="0">
                  <a:pos x="T8" y="T9"/>
                </a:cxn>
              </a:cxnLst>
              <a:rect l="0" t="0" r="r" b="b"/>
              <a:pathLst>
                <a:path w="44" h="40">
                  <a:moveTo>
                    <a:pt x="43" y="23"/>
                  </a:moveTo>
                  <a:cubicBezTo>
                    <a:pt x="41" y="35"/>
                    <a:pt x="31" y="40"/>
                    <a:pt x="20" y="39"/>
                  </a:cubicBezTo>
                  <a:cubicBezTo>
                    <a:pt x="8" y="38"/>
                    <a:pt x="0" y="27"/>
                    <a:pt x="1" y="16"/>
                  </a:cubicBezTo>
                  <a:cubicBezTo>
                    <a:pt x="2" y="4"/>
                    <a:pt x="13" y="0"/>
                    <a:pt x="24" y="1"/>
                  </a:cubicBezTo>
                  <a:cubicBezTo>
                    <a:pt x="36" y="3"/>
                    <a:pt x="44" y="12"/>
                    <a:pt x="43" y="23"/>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7"/>
            <p:cNvSpPr>
              <a:spLocks/>
            </p:cNvSpPr>
            <p:nvPr/>
          </p:nvSpPr>
          <p:spPr bwMode="auto">
            <a:xfrm>
              <a:off x="12413027" y="8299412"/>
              <a:ext cx="58962" cy="53066"/>
            </a:xfrm>
            <a:custGeom>
              <a:avLst/>
              <a:gdLst>
                <a:gd name="T0" fmla="*/ 19 w 21"/>
                <a:gd name="T1" fmla="*/ 14 h 19"/>
                <a:gd name="T2" fmla="*/ 7 w 21"/>
                <a:gd name="T3" fmla="*/ 16 h 19"/>
                <a:gd name="T4" fmla="*/ 2 w 21"/>
                <a:gd name="T5" fmla="*/ 5 h 19"/>
                <a:gd name="T6" fmla="*/ 14 w 21"/>
                <a:gd name="T7" fmla="*/ 3 h 19"/>
                <a:gd name="T8" fmla="*/ 19 w 21"/>
                <a:gd name="T9" fmla="*/ 14 h 19"/>
              </a:gdLst>
              <a:ahLst/>
              <a:cxnLst>
                <a:cxn ang="0">
                  <a:pos x="T0" y="T1"/>
                </a:cxn>
                <a:cxn ang="0">
                  <a:pos x="T2" y="T3"/>
                </a:cxn>
                <a:cxn ang="0">
                  <a:pos x="T4" y="T5"/>
                </a:cxn>
                <a:cxn ang="0">
                  <a:pos x="T6" y="T7"/>
                </a:cxn>
                <a:cxn ang="0">
                  <a:pos x="T8" y="T9"/>
                </a:cxn>
              </a:cxnLst>
              <a:rect l="0" t="0" r="r" b="b"/>
              <a:pathLst>
                <a:path w="21" h="19">
                  <a:moveTo>
                    <a:pt x="19" y="14"/>
                  </a:moveTo>
                  <a:cubicBezTo>
                    <a:pt x="17" y="17"/>
                    <a:pt x="12" y="19"/>
                    <a:pt x="7" y="16"/>
                  </a:cubicBezTo>
                  <a:cubicBezTo>
                    <a:pt x="2" y="14"/>
                    <a:pt x="0" y="9"/>
                    <a:pt x="2" y="5"/>
                  </a:cubicBezTo>
                  <a:cubicBezTo>
                    <a:pt x="4" y="2"/>
                    <a:pt x="9" y="0"/>
                    <a:pt x="14" y="3"/>
                  </a:cubicBezTo>
                  <a:cubicBezTo>
                    <a:pt x="18" y="5"/>
                    <a:pt x="21" y="10"/>
                    <a:pt x="19" y="1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8"/>
            <p:cNvSpPr>
              <a:spLocks/>
            </p:cNvSpPr>
            <p:nvPr/>
          </p:nvSpPr>
          <p:spPr bwMode="auto">
            <a:xfrm>
              <a:off x="12806896" y="8346582"/>
              <a:ext cx="49528" cy="50708"/>
            </a:xfrm>
            <a:custGeom>
              <a:avLst/>
              <a:gdLst>
                <a:gd name="T0" fmla="*/ 14 w 18"/>
                <a:gd name="T1" fmla="*/ 16 h 18"/>
                <a:gd name="T2" fmla="*/ 3 w 18"/>
                <a:gd name="T3" fmla="*/ 14 h 18"/>
                <a:gd name="T4" fmla="*/ 4 w 18"/>
                <a:gd name="T5" fmla="*/ 3 h 18"/>
                <a:gd name="T6" fmla="*/ 15 w 18"/>
                <a:gd name="T7" fmla="*/ 5 h 18"/>
                <a:gd name="T8" fmla="*/ 14 w 18"/>
                <a:gd name="T9" fmla="*/ 16 h 18"/>
              </a:gdLst>
              <a:ahLst/>
              <a:cxnLst>
                <a:cxn ang="0">
                  <a:pos x="T0" y="T1"/>
                </a:cxn>
                <a:cxn ang="0">
                  <a:pos x="T2" y="T3"/>
                </a:cxn>
                <a:cxn ang="0">
                  <a:pos x="T4" y="T5"/>
                </a:cxn>
                <a:cxn ang="0">
                  <a:pos x="T6" y="T7"/>
                </a:cxn>
                <a:cxn ang="0">
                  <a:pos x="T8" y="T9"/>
                </a:cxn>
              </a:cxnLst>
              <a:rect l="0" t="0" r="r" b="b"/>
              <a:pathLst>
                <a:path w="18" h="18">
                  <a:moveTo>
                    <a:pt x="14" y="16"/>
                  </a:moveTo>
                  <a:cubicBezTo>
                    <a:pt x="11" y="18"/>
                    <a:pt x="6" y="17"/>
                    <a:pt x="3" y="14"/>
                  </a:cubicBezTo>
                  <a:cubicBezTo>
                    <a:pt x="0" y="10"/>
                    <a:pt x="1" y="5"/>
                    <a:pt x="4" y="3"/>
                  </a:cubicBezTo>
                  <a:cubicBezTo>
                    <a:pt x="7" y="0"/>
                    <a:pt x="12" y="1"/>
                    <a:pt x="15" y="5"/>
                  </a:cubicBezTo>
                  <a:cubicBezTo>
                    <a:pt x="18" y="8"/>
                    <a:pt x="17" y="13"/>
                    <a:pt x="14"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9"/>
            <p:cNvSpPr>
              <a:spLocks/>
            </p:cNvSpPr>
            <p:nvPr/>
          </p:nvSpPr>
          <p:spPr bwMode="auto">
            <a:xfrm>
              <a:off x="12402414" y="8669696"/>
              <a:ext cx="312501" cy="112029"/>
            </a:xfrm>
            <a:custGeom>
              <a:avLst/>
              <a:gdLst>
                <a:gd name="T0" fmla="*/ 112 w 112"/>
                <a:gd name="T1" fmla="*/ 35 h 40"/>
                <a:gd name="T2" fmla="*/ 54 w 112"/>
                <a:gd name="T3" fmla="*/ 4 h 40"/>
                <a:gd name="T4" fmla="*/ 0 w 112"/>
                <a:gd name="T5" fmla="*/ 23 h 40"/>
                <a:gd name="T6" fmla="*/ 6 w 112"/>
                <a:gd name="T7" fmla="*/ 24 h 40"/>
                <a:gd name="T8" fmla="*/ 52 w 112"/>
                <a:gd name="T9" fmla="*/ 8 h 40"/>
                <a:gd name="T10" fmla="*/ 108 w 112"/>
                <a:gd name="T11" fmla="*/ 37 h 40"/>
                <a:gd name="T12" fmla="*/ 112 w 11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112" h="40">
                  <a:moveTo>
                    <a:pt x="112" y="35"/>
                  </a:moveTo>
                  <a:cubicBezTo>
                    <a:pt x="112" y="35"/>
                    <a:pt x="87" y="9"/>
                    <a:pt x="54" y="4"/>
                  </a:cubicBezTo>
                  <a:cubicBezTo>
                    <a:pt x="20" y="0"/>
                    <a:pt x="0" y="23"/>
                    <a:pt x="0" y="23"/>
                  </a:cubicBezTo>
                  <a:cubicBezTo>
                    <a:pt x="0" y="23"/>
                    <a:pt x="1" y="28"/>
                    <a:pt x="6" y="24"/>
                  </a:cubicBezTo>
                  <a:cubicBezTo>
                    <a:pt x="11" y="20"/>
                    <a:pt x="22" y="7"/>
                    <a:pt x="52" y="8"/>
                  </a:cubicBezTo>
                  <a:cubicBezTo>
                    <a:pt x="81" y="10"/>
                    <a:pt x="108" y="37"/>
                    <a:pt x="108" y="37"/>
                  </a:cubicBezTo>
                  <a:cubicBezTo>
                    <a:pt x="108" y="37"/>
                    <a:pt x="111" y="40"/>
                    <a:pt x="112" y="3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0"/>
            <p:cNvSpPr>
              <a:spLocks/>
            </p:cNvSpPr>
            <p:nvPr/>
          </p:nvSpPr>
          <p:spPr bwMode="auto">
            <a:xfrm>
              <a:off x="12703123" y="8765215"/>
              <a:ext cx="36557" cy="33019"/>
            </a:xfrm>
            <a:custGeom>
              <a:avLst/>
              <a:gdLst>
                <a:gd name="T0" fmla="*/ 4 w 13"/>
                <a:gd name="T1" fmla="*/ 12 h 12"/>
                <a:gd name="T2" fmla="*/ 10 w 13"/>
                <a:gd name="T3" fmla="*/ 7 h 12"/>
                <a:gd name="T4" fmla="*/ 12 w 13"/>
                <a:gd name="T5" fmla="*/ 0 h 12"/>
                <a:gd name="T6" fmla="*/ 10 w 13"/>
                <a:gd name="T7" fmla="*/ 0 h 12"/>
                <a:gd name="T8" fmla="*/ 8 w 13"/>
                <a:gd name="T9" fmla="*/ 6 h 12"/>
                <a:gd name="T10" fmla="*/ 4 w 13"/>
                <a:gd name="T11" fmla="*/ 9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1"/>
                    <a:pt x="9" y="10"/>
                    <a:pt x="10" y="7"/>
                  </a:cubicBezTo>
                  <a:cubicBezTo>
                    <a:pt x="11" y="6"/>
                    <a:pt x="13" y="1"/>
                    <a:pt x="12" y="0"/>
                  </a:cubicBezTo>
                  <a:cubicBezTo>
                    <a:pt x="12" y="0"/>
                    <a:pt x="10" y="0"/>
                    <a:pt x="10" y="0"/>
                  </a:cubicBezTo>
                  <a:cubicBezTo>
                    <a:pt x="8" y="1"/>
                    <a:pt x="8" y="5"/>
                    <a:pt x="8" y="6"/>
                  </a:cubicBezTo>
                  <a:cubicBezTo>
                    <a:pt x="7" y="8"/>
                    <a:pt x="7" y="8"/>
                    <a:pt x="4" y="9"/>
                  </a:cubicBezTo>
                  <a:cubicBezTo>
                    <a:pt x="0" y="11"/>
                    <a:pt x="4" y="12"/>
                    <a:pt x="4" y="1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1"/>
            <p:cNvSpPr>
              <a:spLocks/>
            </p:cNvSpPr>
            <p:nvPr/>
          </p:nvSpPr>
          <p:spPr bwMode="auto">
            <a:xfrm>
              <a:off x="12664207" y="8857197"/>
              <a:ext cx="248822" cy="560143"/>
            </a:xfrm>
            <a:custGeom>
              <a:avLst/>
              <a:gdLst>
                <a:gd name="T0" fmla="*/ 34 w 89"/>
                <a:gd name="T1" fmla="*/ 0 h 201"/>
                <a:gd name="T2" fmla="*/ 26 w 89"/>
                <a:gd name="T3" fmla="*/ 12 h 201"/>
                <a:gd name="T4" fmla="*/ 28 w 89"/>
                <a:gd name="T5" fmla="*/ 27 h 201"/>
                <a:gd name="T6" fmla="*/ 28 w 89"/>
                <a:gd name="T7" fmla="*/ 198 h 201"/>
                <a:gd name="T8" fmla="*/ 85 w 89"/>
                <a:gd name="T9" fmla="*/ 151 h 201"/>
                <a:gd name="T10" fmla="*/ 89 w 89"/>
                <a:gd name="T11" fmla="*/ 9 h 201"/>
                <a:gd name="T12" fmla="*/ 34 w 89"/>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89" h="201">
                  <a:moveTo>
                    <a:pt x="34" y="0"/>
                  </a:moveTo>
                  <a:cubicBezTo>
                    <a:pt x="34" y="0"/>
                    <a:pt x="28" y="3"/>
                    <a:pt x="26" y="12"/>
                  </a:cubicBezTo>
                  <a:cubicBezTo>
                    <a:pt x="25" y="15"/>
                    <a:pt x="24" y="21"/>
                    <a:pt x="28" y="27"/>
                  </a:cubicBezTo>
                  <a:cubicBezTo>
                    <a:pt x="19" y="78"/>
                    <a:pt x="0" y="196"/>
                    <a:pt x="28" y="198"/>
                  </a:cubicBezTo>
                  <a:cubicBezTo>
                    <a:pt x="64" y="201"/>
                    <a:pt x="83" y="197"/>
                    <a:pt x="85" y="151"/>
                  </a:cubicBezTo>
                  <a:cubicBezTo>
                    <a:pt x="87" y="104"/>
                    <a:pt x="89" y="9"/>
                    <a:pt x="89" y="9"/>
                  </a:cubicBezTo>
                  <a:lnTo>
                    <a:pt x="3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2"/>
            <p:cNvSpPr>
              <a:spLocks/>
            </p:cNvSpPr>
            <p:nvPr/>
          </p:nvSpPr>
          <p:spPr bwMode="auto">
            <a:xfrm>
              <a:off x="12700764" y="9272292"/>
              <a:ext cx="63679" cy="114387"/>
            </a:xfrm>
            <a:custGeom>
              <a:avLst/>
              <a:gdLst>
                <a:gd name="T0" fmla="*/ 22 w 23"/>
                <a:gd name="T1" fmla="*/ 15 h 41"/>
                <a:gd name="T2" fmla="*/ 14 w 23"/>
                <a:gd name="T3" fmla="*/ 2 h 41"/>
                <a:gd name="T4" fmla="*/ 5 w 23"/>
                <a:gd name="T5" fmla="*/ 6 h 41"/>
                <a:gd name="T6" fmla="*/ 0 w 23"/>
                <a:gd name="T7" fmla="*/ 9 h 41"/>
                <a:gd name="T8" fmla="*/ 5 w 23"/>
                <a:gd name="T9" fmla="*/ 41 h 41"/>
                <a:gd name="T10" fmla="*/ 22 w 23"/>
                <a:gd name="T11" fmla="*/ 15 h 41"/>
              </a:gdLst>
              <a:ahLst/>
              <a:cxnLst>
                <a:cxn ang="0">
                  <a:pos x="T0" y="T1"/>
                </a:cxn>
                <a:cxn ang="0">
                  <a:pos x="T2" y="T3"/>
                </a:cxn>
                <a:cxn ang="0">
                  <a:pos x="T4" y="T5"/>
                </a:cxn>
                <a:cxn ang="0">
                  <a:pos x="T6" y="T7"/>
                </a:cxn>
                <a:cxn ang="0">
                  <a:pos x="T8" y="T9"/>
                </a:cxn>
                <a:cxn ang="0">
                  <a:pos x="T10" y="T11"/>
                </a:cxn>
              </a:cxnLst>
              <a:rect l="0" t="0" r="r" b="b"/>
              <a:pathLst>
                <a:path w="23" h="41">
                  <a:moveTo>
                    <a:pt x="22" y="15"/>
                  </a:moveTo>
                  <a:cubicBezTo>
                    <a:pt x="22" y="10"/>
                    <a:pt x="21" y="0"/>
                    <a:pt x="14" y="2"/>
                  </a:cubicBezTo>
                  <a:cubicBezTo>
                    <a:pt x="11" y="3"/>
                    <a:pt x="8" y="5"/>
                    <a:pt x="5" y="6"/>
                  </a:cubicBezTo>
                  <a:cubicBezTo>
                    <a:pt x="4" y="7"/>
                    <a:pt x="2" y="8"/>
                    <a:pt x="0" y="9"/>
                  </a:cubicBezTo>
                  <a:cubicBezTo>
                    <a:pt x="0" y="22"/>
                    <a:pt x="2" y="33"/>
                    <a:pt x="5" y="41"/>
                  </a:cubicBezTo>
                  <a:cubicBezTo>
                    <a:pt x="15" y="35"/>
                    <a:pt x="23" y="27"/>
                    <a:pt x="22" y="1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3"/>
            <p:cNvSpPr>
              <a:spLocks/>
            </p:cNvSpPr>
            <p:nvPr/>
          </p:nvSpPr>
          <p:spPr bwMode="auto">
            <a:xfrm>
              <a:off x="12714915" y="8857197"/>
              <a:ext cx="198114" cy="560143"/>
            </a:xfrm>
            <a:custGeom>
              <a:avLst/>
              <a:gdLst>
                <a:gd name="T0" fmla="*/ 16 w 71"/>
                <a:gd name="T1" fmla="*/ 0 h 201"/>
                <a:gd name="T2" fmla="*/ 8 w 71"/>
                <a:gd name="T3" fmla="*/ 12 h 201"/>
                <a:gd name="T4" fmla="*/ 10 w 71"/>
                <a:gd name="T5" fmla="*/ 27 h 201"/>
                <a:gd name="T6" fmla="*/ 9 w 71"/>
                <a:gd name="T7" fmla="*/ 32 h 201"/>
                <a:gd name="T8" fmla="*/ 27 w 71"/>
                <a:gd name="T9" fmla="*/ 40 h 201"/>
                <a:gd name="T10" fmla="*/ 53 w 71"/>
                <a:gd name="T11" fmla="*/ 42 h 201"/>
                <a:gd name="T12" fmla="*/ 57 w 71"/>
                <a:gd name="T13" fmla="*/ 47 h 201"/>
                <a:gd name="T14" fmla="*/ 58 w 71"/>
                <a:gd name="T15" fmla="*/ 73 h 201"/>
                <a:gd name="T16" fmla="*/ 54 w 71"/>
                <a:gd name="T17" fmla="*/ 136 h 201"/>
                <a:gd name="T18" fmla="*/ 48 w 71"/>
                <a:gd name="T19" fmla="*/ 179 h 201"/>
                <a:gd name="T20" fmla="*/ 44 w 71"/>
                <a:gd name="T21" fmla="*/ 183 h 201"/>
                <a:gd name="T22" fmla="*/ 31 w 71"/>
                <a:gd name="T23" fmla="*/ 192 h 201"/>
                <a:gd name="T24" fmla="*/ 0 w 71"/>
                <a:gd name="T25" fmla="*/ 189 h 201"/>
                <a:gd name="T26" fmla="*/ 10 w 71"/>
                <a:gd name="T27" fmla="*/ 198 h 201"/>
                <a:gd name="T28" fmla="*/ 67 w 71"/>
                <a:gd name="T29" fmla="*/ 151 h 201"/>
                <a:gd name="T30" fmla="*/ 71 w 71"/>
                <a:gd name="T31" fmla="*/ 9 h 201"/>
                <a:gd name="T32" fmla="*/ 16 w 7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01">
                  <a:moveTo>
                    <a:pt x="16" y="0"/>
                  </a:moveTo>
                  <a:cubicBezTo>
                    <a:pt x="16" y="0"/>
                    <a:pt x="10" y="3"/>
                    <a:pt x="8" y="12"/>
                  </a:cubicBezTo>
                  <a:cubicBezTo>
                    <a:pt x="7" y="15"/>
                    <a:pt x="6" y="21"/>
                    <a:pt x="10" y="27"/>
                  </a:cubicBezTo>
                  <a:cubicBezTo>
                    <a:pt x="10" y="28"/>
                    <a:pt x="10" y="30"/>
                    <a:pt x="9" y="32"/>
                  </a:cubicBezTo>
                  <a:cubicBezTo>
                    <a:pt x="15" y="35"/>
                    <a:pt x="21" y="38"/>
                    <a:pt x="27" y="40"/>
                  </a:cubicBezTo>
                  <a:cubicBezTo>
                    <a:pt x="36" y="42"/>
                    <a:pt x="44" y="40"/>
                    <a:pt x="53" y="42"/>
                  </a:cubicBezTo>
                  <a:cubicBezTo>
                    <a:pt x="56" y="42"/>
                    <a:pt x="57" y="44"/>
                    <a:pt x="57" y="47"/>
                  </a:cubicBezTo>
                  <a:cubicBezTo>
                    <a:pt x="58" y="56"/>
                    <a:pt x="58" y="64"/>
                    <a:pt x="58" y="73"/>
                  </a:cubicBezTo>
                  <a:cubicBezTo>
                    <a:pt x="57" y="94"/>
                    <a:pt x="54" y="115"/>
                    <a:pt x="54" y="136"/>
                  </a:cubicBezTo>
                  <a:cubicBezTo>
                    <a:pt x="54" y="150"/>
                    <a:pt x="57" y="168"/>
                    <a:pt x="48" y="179"/>
                  </a:cubicBezTo>
                  <a:cubicBezTo>
                    <a:pt x="47" y="181"/>
                    <a:pt x="45" y="182"/>
                    <a:pt x="44" y="183"/>
                  </a:cubicBezTo>
                  <a:cubicBezTo>
                    <a:pt x="41" y="187"/>
                    <a:pt x="37" y="190"/>
                    <a:pt x="31" y="192"/>
                  </a:cubicBezTo>
                  <a:cubicBezTo>
                    <a:pt x="21" y="195"/>
                    <a:pt x="9" y="194"/>
                    <a:pt x="0" y="189"/>
                  </a:cubicBezTo>
                  <a:cubicBezTo>
                    <a:pt x="2" y="194"/>
                    <a:pt x="5" y="198"/>
                    <a:pt x="10" y="198"/>
                  </a:cubicBezTo>
                  <a:cubicBezTo>
                    <a:pt x="46" y="201"/>
                    <a:pt x="65" y="197"/>
                    <a:pt x="67" y="151"/>
                  </a:cubicBezTo>
                  <a:cubicBezTo>
                    <a:pt x="69" y="104"/>
                    <a:pt x="71" y="9"/>
                    <a:pt x="71" y="9"/>
                  </a:cubicBezTo>
                  <a:lnTo>
                    <a:pt x="1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4"/>
            <p:cNvSpPr>
              <a:spLocks/>
            </p:cNvSpPr>
            <p:nvPr/>
          </p:nvSpPr>
          <p:spPr bwMode="auto">
            <a:xfrm>
              <a:off x="12731424" y="8857197"/>
              <a:ext cx="181604" cy="110849"/>
            </a:xfrm>
            <a:custGeom>
              <a:avLst/>
              <a:gdLst>
                <a:gd name="T0" fmla="*/ 65 w 65"/>
                <a:gd name="T1" fmla="*/ 26 h 40"/>
                <a:gd name="T2" fmla="*/ 65 w 65"/>
                <a:gd name="T3" fmla="*/ 9 h 40"/>
                <a:gd name="T4" fmla="*/ 10 w 65"/>
                <a:gd name="T5" fmla="*/ 0 h 40"/>
                <a:gd name="T6" fmla="*/ 2 w 65"/>
                <a:gd name="T7" fmla="*/ 12 h 40"/>
                <a:gd name="T8" fmla="*/ 4 w 65"/>
                <a:gd name="T9" fmla="*/ 27 h 40"/>
                <a:gd name="T10" fmla="*/ 65 w 65"/>
                <a:gd name="T11" fmla="*/ 26 h 40"/>
              </a:gdLst>
              <a:ahLst/>
              <a:cxnLst>
                <a:cxn ang="0">
                  <a:pos x="T0" y="T1"/>
                </a:cxn>
                <a:cxn ang="0">
                  <a:pos x="T2" y="T3"/>
                </a:cxn>
                <a:cxn ang="0">
                  <a:pos x="T4" y="T5"/>
                </a:cxn>
                <a:cxn ang="0">
                  <a:pos x="T6" y="T7"/>
                </a:cxn>
                <a:cxn ang="0">
                  <a:pos x="T8" y="T9"/>
                </a:cxn>
                <a:cxn ang="0">
                  <a:pos x="T10" y="T11"/>
                </a:cxn>
              </a:cxnLst>
              <a:rect l="0" t="0" r="r" b="b"/>
              <a:pathLst>
                <a:path w="65" h="40">
                  <a:moveTo>
                    <a:pt x="65" y="26"/>
                  </a:moveTo>
                  <a:cubicBezTo>
                    <a:pt x="65" y="16"/>
                    <a:pt x="65" y="9"/>
                    <a:pt x="65" y="9"/>
                  </a:cubicBezTo>
                  <a:cubicBezTo>
                    <a:pt x="10" y="0"/>
                    <a:pt x="10" y="0"/>
                    <a:pt x="10" y="0"/>
                  </a:cubicBezTo>
                  <a:cubicBezTo>
                    <a:pt x="10" y="0"/>
                    <a:pt x="4" y="3"/>
                    <a:pt x="2" y="12"/>
                  </a:cubicBezTo>
                  <a:cubicBezTo>
                    <a:pt x="1" y="15"/>
                    <a:pt x="0" y="21"/>
                    <a:pt x="4" y="27"/>
                  </a:cubicBezTo>
                  <a:cubicBezTo>
                    <a:pt x="4" y="27"/>
                    <a:pt x="48" y="40"/>
                    <a:pt x="65" y="2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5"/>
            <p:cNvSpPr>
              <a:spLocks/>
            </p:cNvSpPr>
            <p:nvPr/>
          </p:nvSpPr>
          <p:spPr bwMode="auto">
            <a:xfrm>
              <a:off x="12742038" y="8857197"/>
              <a:ext cx="161557" cy="53066"/>
            </a:xfrm>
            <a:custGeom>
              <a:avLst/>
              <a:gdLst>
                <a:gd name="T0" fmla="*/ 25 w 58"/>
                <a:gd name="T1" fmla="*/ 19 h 19"/>
                <a:gd name="T2" fmla="*/ 58 w 58"/>
                <a:gd name="T3" fmla="*/ 9 h 19"/>
                <a:gd name="T4" fmla="*/ 6 w 58"/>
                <a:gd name="T5" fmla="*/ 0 h 19"/>
                <a:gd name="T6" fmla="*/ 0 w 58"/>
                <a:gd name="T7" fmla="*/ 7 h 19"/>
                <a:gd name="T8" fmla="*/ 25 w 58"/>
                <a:gd name="T9" fmla="*/ 19 h 19"/>
              </a:gdLst>
              <a:ahLst/>
              <a:cxnLst>
                <a:cxn ang="0">
                  <a:pos x="T0" y="T1"/>
                </a:cxn>
                <a:cxn ang="0">
                  <a:pos x="T2" y="T3"/>
                </a:cxn>
                <a:cxn ang="0">
                  <a:pos x="T4" y="T5"/>
                </a:cxn>
                <a:cxn ang="0">
                  <a:pos x="T6" y="T7"/>
                </a:cxn>
                <a:cxn ang="0">
                  <a:pos x="T8" y="T9"/>
                </a:cxn>
              </a:cxnLst>
              <a:rect l="0" t="0" r="r" b="b"/>
              <a:pathLst>
                <a:path w="58" h="19">
                  <a:moveTo>
                    <a:pt x="25" y="19"/>
                  </a:moveTo>
                  <a:cubicBezTo>
                    <a:pt x="37" y="18"/>
                    <a:pt x="48" y="14"/>
                    <a:pt x="58" y="9"/>
                  </a:cubicBezTo>
                  <a:cubicBezTo>
                    <a:pt x="6" y="0"/>
                    <a:pt x="6" y="0"/>
                    <a:pt x="6" y="0"/>
                  </a:cubicBezTo>
                  <a:cubicBezTo>
                    <a:pt x="6" y="0"/>
                    <a:pt x="2" y="2"/>
                    <a:pt x="0" y="7"/>
                  </a:cubicBezTo>
                  <a:cubicBezTo>
                    <a:pt x="5" y="15"/>
                    <a:pt x="16" y="19"/>
                    <a:pt x="25" y="1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6"/>
            <p:cNvSpPr>
              <a:spLocks/>
            </p:cNvSpPr>
            <p:nvPr/>
          </p:nvSpPr>
          <p:spPr bwMode="auto">
            <a:xfrm>
              <a:off x="12759726" y="8642573"/>
              <a:ext cx="286558" cy="308963"/>
            </a:xfrm>
            <a:custGeom>
              <a:avLst/>
              <a:gdLst>
                <a:gd name="T0" fmla="*/ 0 w 103"/>
                <a:gd name="T1" fmla="*/ 77 h 111"/>
                <a:gd name="T2" fmla="*/ 34 w 103"/>
                <a:gd name="T3" fmla="*/ 68 h 111"/>
                <a:gd name="T4" fmla="*/ 30 w 103"/>
                <a:gd name="T5" fmla="*/ 12 h 111"/>
                <a:gd name="T6" fmla="*/ 45 w 103"/>
                <a:gd name="T7" fmla="*/ 12 h 111"/>
                <a:gd name="T8" fmla="*/ 60 w 103"/>
                <a:gd name="T9" fmla="*/ 10 h 111"/>
                <a:gd name="T10" fmla="*/ 69 w 103"/>
                <a:gd name="T11" fmla="*/ 1 h 111"/>
                <a:gd name="T12" fmla="*/ 87 w 103"/>
                <a:gd name="T13" fmla="*/ 61 h 111"/>
                <a:gd name="T14" fmla="*/ 0 w 103"/>
                <a:gd name="T15" fmla="*/ 7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11">
                  <a:moveTo>
                    <a:pt x="0" y="77"/>
                  </a:moveTo>
                  <a:cubicBezTo>
                    <a:pt x="0" y="77"/>
                    <a:pt x="25" y="86"/>
                    <a:pt x="34" y="68"/>
                  </a:cubicBezTo>
                  <a:cubicBezTo>
                    <a:pt x="42" y="50"/>
                    <a:pt x="29" y="15"/>
                    <a:pt x="30" y="12"/>
                  </a:cubicBezTo>
                  <a:cubicBezTo>
                    <a:pt x="32" y="9"/>
                    <a:pt x="38" y="4"/>
                    <a:pt x="45" y="12"/>
                  </a:cubicBezTo>
                  <a:cubicBezTo>
                    <a:pt x="45" y="12"/>
                    <a:pt x="48" y="1"/>
                    <a:pt x="60" y="10"/>
                  </a:cubicBezTo>
                  <a:cubicBezTo>
                    <a:pt x="60" y="10"/>
                    <a:pt x="62" y="0"/>
                    <a:pt x="69" y="1"/>
                  </a:cubicBezTo>
                  <a:cubicBezTo>
                    <a:pt x="76" y="2"/>
                    <a:pt x="103" y="31"/>
                    <a:pt x="87" y="61"/>
                  </a:cubicBezTo>
                  <a:cubicBezTo>
                    <a:pt x="70" y="90"/>
                    <a:pt x="12" y="111"/>
                    <a:pt x="0"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7"/>
            <p:cNvSpPr>
              <a:spLocks/>
            </p:cNvSpPr>
            <p:nvPr/>
          </p:nvSpPr>
          <p:spPr bwMode="auto">
            <a:xfrm>
              <a:off x="12759726" y="8653186"/>
              <a:ext cx="278303" cy="298350"/>
            </a:xfrm>
            <a:custGeom>
              <a:avLst/>
              <a:gdLst>
                <a:gd name="T0" fmla="*/ 74 w 100"/>
                <a:gd name="T1" fmla="*/ 0 h 107"/>
                <a:gd name="T2" fmla="*/ 82 w 100"/>
                <a:gd name="T3" fmla="*/ 17 h 107"/>
                <a:gd name="T4" fmla="*/ 86 w 100"/>
                <a:gd name="T5" fmla="*/ 46 h 107"/>
                <a:gd name="T6" fmla="*/ 84 w 100"/>
                <a:gd name="T7" fmla="*/ 47 h 107"/>
                <a:gd name="T8" fmla="*/ 75 w 100"/>
                <a:gd name="T9" fmla="*/ 26 h 107"/>
                <a:gd name="T10" fmla="*/ 62 w 100"/>
                <a:gd name="T11" fmla="*/ 2 h 107"/>
                <a:gd name="T12" fmla="*/ 60 w 100"/>
                <a:gd name="T13" fmla="*/ 6 h 107"/>
                <a:gd name="T14" fmla="*/ 57 w 100"/>
                <a:gd name="T15" fmla="*/ 4 h 107"/>
                <a:gd name="T16" fmla="*/ 68 w 100"/>
                <a:gd name="T17" fmla="*/ 27 h 107"/>
                <a:gd name="T18" fmla="*/ 70 w 100"/>
                <a:gd name="T19" fmla="*/ 47 h 107"/>
                <a:gd name="T20" fmla="*/ 58 w 100"/>
                <a:gd name="T21" fmla="*/ 36 h 107"/>
                <a:gd name="T22" fmla="*/ 47 w 100"/>
                <a:gd name="T23" fmla="*/ 5 h 107"/>
                <a:gd name="T24" fmla="*/ 45 w 100"/>
                <a:gd name="T25" fmla="*/ 8 h 107"/>
                <a:gd name="T26" fmla="*/ 34 w 100"/>
                <a:gd name="T27" fmla="*/ 4 h 107"/>
                <a:gd name="T28" fmla="*/ 45 w 100"/>
                <a:gd name="T29" fmla="*/ 17 h 107"/>
                <a:gd name="T30" fmla="*/ 53 w 100"/>
                <a:gd name="T31" fmla="*/ 33 h 107"/>
                <a:gd name="T32" fmla="*/ 50 w 100"/>
                <a:gd name="T33" fmla="*/ 51 h 107"/>
                <a:gd name="T34" fmla="*/ 40 w 100"/>
                <a:gd name="T35" fmla="*/ 40 h 107"/>
                <a:gd name="T36" fmla="*/ 31 w 100"/>
                <a:gd name="T37" fmla="*/ 12 h 107"/>
                <a:gd name="T38" fmla="*/ 34 w 100"/>
                <a:gd name="T39" fmla="*/ 64 h 107"/>
                <a:gd name="T40" fmla="*/ 25 w 100"/>
                <a:gd name="T41" fmla="*/ 72 h 107"/>
                <a:gd name="T42" fmla="*/ 12 w 100"/>
                <a:gd name="T43" fmla="*/ 71 h 107"/>
                <a:gd name="T44" fmla="*/ 0 w 100"/>
                <a:gd name="T45" fmla="*/ 73 h 107"/>
                <a:gd name="T46" fmla="*/ 87 w 100"/>
                <a:gd name="T47" fmla="*/ 57 h 107"/>
                <a:gd name="T48" fmla="*/ 74 w 100"/>
                <a:gd name="T4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7">
                  <a:moveTo>
                    <a:pt x="74" y="0"/>
                  </a:moveTo>
                  <a:cubicBezTo>
                    <a:pt x="77" y="6"/>
                    <a:pt x="80" y="12"/>
                    <a:pt x="82" y="17"/>
                  </a:cubicBezTo>
                  <a:cubicBezTo>
                    <a:pt x="86" y="26"/>
                    <a:pt x="92" y="38"/>
                    <a:pt x="86" y="46"/>
                  </a:cubicBezTo>
                  <a:cubicBezTo>
                    <a:pt x="85" y="47"/>
                    <a:pt x="84" y="47"/>
                    <a:pt x="84" y="47"/>
                  </a:cubicBezTo>
                  <a:cubicBezTo>
                    <a:pt x="77" y="44"/>
                    <a:pt x="76" y="32"/>
                    <a:pt x="75" y="26"/>
                  </a:cubicBezTo>
                  <a:cubicBezTo>
                    <a:pt x="73" y="16"/>
                    <a:pt x="67" y="9"/>
                    <a:pt x="62" y="2"/>
                  </a:cubicBezTo>
                  <a:cubicBezTo>
                    <a:pt x="60" y="4"/>
                    <a:pt x="60" y="6"/>
                    <a:pt x="60" y="6"/>
                  </a:cubicBezTo>
                  <a:cubicBezTo>
                    <a:pt x="59" y="5"/>
                    <a:pt x="58" y="5"/>
                    <a:pt x="57" y="4"/>
                  </a:cubicBezTo>
                  <a:cubicBezTo>
                    <a:pt x="62" y="11"/>
                    <a:pt x="66" y="19"/>
                    <a:pt x="68" y="27"/>
                  </a:cubicBezTo>
                  <a:cubicBezTo>
                    <a:pt x="70" y="31"/>
                    <a:pt x="74" y="43"/>
                    <a:pt x="70" y="47"/>
                  </a:cubicBezTo>
                  <a:cubicBezTo>
                    <a:pt x="64" y="52"/>
                    <a:pt x="60" y="40"/>
                    <a:pt x="58" y="36"/>
                  </a:cubicBezTo>
                  <a:cubicBezTo>
                    <a:pt x="56" y="26"/>
                    <a:pt x="53" y="14"/>
                    <a:pt x="47" y="5"/>
                  </a:cubicBezTo>
                  <a:cubicBezTo>
                    <a:pt x="46" y="6"/>
                    <a:pt x="45" y="8"/>
                    <a:pt x="45" y="8"/>
                  </a:cubicBezTo>
                  <a:cubicBezTo>
                    <a:pt x="41" y="3"/>
                    <a:pt x="37" y="3"/>
                    <a:pt x="34" y="4"/>
                  </a:cubicBezTo>
                  <a:cubicBezTo>
                    <a:pt x="38" y="8"/>
                    <a:pt x="42" y="12"/>
                    <a:pt x="45" y="17"/>
                  </a:cubicBezTo>
                  <a:cubicBezTo>
                    <a:pt x="48" y="22"/>
                    <a:pt x="51" y="28"/>
                    <a:pt x="53" y="33"/>
                  </a:cubicBezTo>
                  <a:cubicBezTo>
                    <a:pt x="56" y="39"/>
                    <a:pt x="58" y="48"/>
                    <a:pt x="50" y="51"/>
                  </a:cubicBezTo>
                  <a:cubicBezTo>
                    <a:pt x="45" y="54"/>
                    <a:pt x="41" y="43"/>
                    <a:pt x="40" y="40"/>
                  </a:cubicBezTo>
                  <a:cubicBezTo>
                    <a:pt x="38" y="31"/>
                    <a:pt x="36" y="20"/>
                    <a:pt x="31" y="12"/>
                  </a:cubicBezTo>
                  <a:cubicBezTo>
                    <a:pt x="33" y="23"/>
                    <a:pt x="41" y="50"/>
                    <a:pt x="34" y="64"/>
                  </a:cubicBezTo>
                  <a:cubicBezTo>
                    <a:pt x="32" y="68"/>
                    <a:pt x="29" y="72"/>
                    <a:pt x="25" y="72"/>
                  </a:cubicBezTo>
                  <a:cubicBezTo>
                    <a:pt x="20" y="72"/>
                    <a:pt x="16" y="71"/>
                    <a:pt x="12" y="71"/>
                  </a:cubicBezTo>
                  <a:cubicBezTo>
                    <a:pt x="4" y="71"/>
                    <a:pt x="0" y="73"/>
                    <a:pt x="0" y="73"/>
                  </a:cubicBezTo>
                  <a:cubicBezTo>
                    <a:pt x="12" y="107"/>
                    <a:pt x="70" y="86"/>
                    <a:pt x="87" y="57"/>
                  </a:cubicBezTo>
                  <a:cubicBezTo>
                    <a:pt x="100" y="33"/>
                    <a:pt x="84" y="9"/>
                    <a:pt x="74" y="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8"/>
            <p:cNvSpPr>
              <a:spLocks/>
            </p:cNvSpPr>
            <p:nvPr/>
          </p:nvSpPr>
          <p:spPr bwMode="auto">
            <a:xfrm>
              <a:off x="12553358" y="9286443"/>
              <a:ext cx="298350" cy="186321"/>
            </a:xfrm>
            <a:custGeom>
              <a:avLst/>
              <a:gdLst>
                <a:gd name="T0" fmla="*/ 0 w 107"/>
                <a:gd name="T1" fmla="*/ 23 h 67"/>
                <a:gd name="T2" fmla="*/ 25 w 107"/>
                <a:gd name="T3" fmla="*/ 6 h 67"/>
                <a:gd name="T4" fmla="*/ 51 w 107"/>
                <a:gd name="T5" fmla="*/ 11 h 67"/>
                <a:gd name="T6" fmla="*/ 70 w 107"/>
                <a:gd name="T7" fmla="*/ 4 h 67"/>
                <a:gd name="T8" fmla="*/ 45 w 107"/>
                <a:gd name="T9" fmla="*/ 32 h 67"/>
                <a:gd name="T10" fmla="*/ 99 w 107"/>
                <a:gd name="T11" fmla="*/ 42 h 67"/>
                <a:gd name="T12" fmla="*/ 100 w 107"/>
                <a:gd name="T13" fmla="*/ 53 h 67"/>
                <a:gd name="T14" fmla="*/ 20 w 107"/>
                <a:gd name="T15" fmla="*/ 57 h 67"/>
                <a:gd name="T16" fmla="*/ 12 w 107"/>
                <a:gd name="T17" fmla="*/ 57 h 67"/>
                <a:gd name="T18" fmla="*/ 0 w 107"/>
                <a:gd name="T19"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67">
                  <a:moveTo>
                    <a:pt x="0" y="23"/>
                  </a:moveTo>
                  <a:cubicBezTo>
                    <a:pt x="0" y="23"/>
                    <a:pt x="17" y="3"/>
                    <a:pt x="25" y="6"/>
                  </a:cubicBezTo>
                  <a:cubicBezTo>
                    <a:pt x="33" y="10"/>
                    <a:pt x="37" y="15"/>
                    <a:pt x="51" y="11"/>
                  </a:cubicBezTo>
                  <a:cubicBezTo>
                    <a:pt x="65" y="8"/>
                    <a:pt x="64" y="0"/>
                    <a:pt x="70" y="4"/>
                  </a:cubicBezTo>
                  <a:cubicBezTo>
                    <a:pt x="76" y="9"/>
                    <a:pt x="79" y="22"/>
                    <a:pt x="45" y="32"/>
                  </a:cubicBezTo>
                  <a:cubicBezTo>
                    <a:pt x="45" y="32"/>
                    <a:pt x="62" y="46"/>
                    <a:pt x="99" y="42"/>
                  </a:cubicBezTo>
                  <a:cubicBezTo>
                    <a:pt x="99" y="42"/>
                    <a:pt x="107" y="42"/>
                    <a:pt x="100" y="53"/>
                  </a:cubicBezTo>
                  <a:cubicBezTo>
                    <a:pt x="94" y="63"/>
                    <a:pt x="39" y="67"/>
                    <a:pt x="20" y="57"/>
                  </a:cubicBezTo>
                  <a:cubicBezTo>
                    <a:pt x="12" y="57"/>
                    <a:pt x="12" y="57"/>
                    <a:pt x="12" y="57"/>
                  </a:cubicBezTo>
                  <a:lnTo>
                    <a:pt x="0" y="23"/>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9"/>
            <p:cNvSpPr>
              <a:spLocks/>
            </p:cNvSpPr>
            <p:nvPr/>
          </p:nvSpPr>
          <p:spPr bwMode="auto">
            <a:xfrm>
              <a:off x="12664207" y="9306491"/>
              <a:ext cx="100236" cy="77830"/>
            </a:xfrm>
            <a:custGeom>
              <a:avLst/>
              <a:gdLst>
                <a:gd name="T0" fmla="*/ 12 w 36"/>
                <a:gd name="T1" fmla="*/ 20 h 28"/>
                <a:gd name="T2" fmla="*/ 2 w 36"/>
                <a:gd name="T3" fmla="*/ 26 h 28"/>
                <a:gd name="T4" fmla="*/ 10 w 36"/>
                <a:gd name="T5" fmla="*/ 28 h 28"/>
                <a:gd name="T6" fmla="*/ 5 w 36"/>
                <a:gd name="T7" fmla="*/ 25 h 28"/>
                <a:gd name="T8" fmla="*/ 32 w 36"/>
                <a:gd name="T9" fmla="*/ 0 h 28"/>
                <a:gd name="T10" fmla="*/ 26 w 36"/>
                <a:gd name="T11" fmla="*/ 10 h 28"/>
                <a:gd name="T12" fmla="*/ 12 w 36"/>
                <a:gd name="T13" fmla="*/ 20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12" y="20"/>
                  </a:moveTo>
                  <a:cubicBezTo>
                    <a:pt x="12" y="20"/>
                    <a:pt x="0" y="25"/>
                    <a:pt x="2" y="26"/>
                  </a:cubicBezTo>
                  <a:cubicBezTo>
                    <a:pt x="5" y="27"/>
                    <a:pt x="8" y="28"/>
                    <a:pt x="10" y="28"/>
                  </a:cubicBezTo>
                  <a:cubicBezTo>
                    <a:pt x="7" y="26"/>
                    <a:pt x="5" y="25"/>
                    <a:pt x="5" y="25"/>
                  </a:cubicBezTo>
                  <a:cubicBezTo>
                    <a:pt x="34" y="16"/>
                    <a:pt x="36" y="6"/>
                    <a:pt x="32" y="0"/>
                  </a:cubicBezTo>
                  <a:cubicBezTo>
                    <a:pt x="31" y="4"/>
                    <a:pt x="29" y="7"/>
                    <a:pt x="26" y="10"/>
                  </a:cubicBezTo>
                  <a:cubicBezTo>
                    <a:pt x="23" y="15"/>
                    <a:pt x="18" y="18"/>
                    <a:pt x="12" y="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0"/>
            <p:cNvSpPr>
              <a:spLocks/>
            </p:cNvSpPr>
            <p:nvPr/>
          </p:nvSpPr>
          <p:spPr bwMode="auto">
            <a:xfrm>
              <a:off x="12553358" y="9302953"/>
              <a:ext cx="286558" cy="169812"/>
            </a:xfrm>
            <a:custGeom>
              <a:avLst/>
              <a:gdLst>
                <a:gd name="T0" fmla="*/ 76 w 103"/>
                <a:gd name="T1" fmla="*/ 46 h 61"/>
                <a:gd name="T2" fmla="*/ 37 w 103"/>
                <a:gd name="T3" fmla="*/ 49 h 61"/>
                <a:gd name="T4" fmla="*/ 15 w 103"/>
                <a:gd name="T5" fmla="*/ 32 h 61"/>
                <a:gd name="T6" fmla="*/ 20 w 103"/>
                <a:gd name="T7" fmla="*/ 0 h 61"/>
                <a:gd name="T8" fmla="*/ 0 w 103"/>
                <a:gd name="T9" fmla="*/ 17 h 61"/>
                <a:gd name="T10" fmla="*/ 12 w 103"/>
                <a:gd name="T11" fmla="*/ 51 h 61"/>
                <a:gd name="T12" fmla="*/ 20 w 103"/>
                <a:gd name="T13" fmla="*/ 51 h 61"/>
                <a:gd name="T14" fmla="*/ 100 w 103"/>
                <a:gd name="T15" fmla="*/ 47 h 61"/>
                <a:gd name="T16" fmla="*/ 103 w 103"/>
                <a:gd name="T17" fmla="*/ 40 h 61"/>
                <a:gd name="T18" fmla="*/ 76 w 103"/>
                <a:gd name="T19"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6" y="46"/>
                  </a:moveTo>
                  <a:cubicBezTo>
                    <a:pt x="63" y="48"/>
                    <a:pt x="50" y="51"/>
                    <a:pt x="37" y="49"/>
                  </a:cubicBezTo>
                  <a:cubicBezTo>
                    <a:pt x="28" y="48"/>
                    <a:pt x="16" y="43"/>
                    <a:pt x="15" y="32"/>
                  </a:cubicBezTo>
                  <a:cubicBezTo>
                    <a:pt x="14" y="22"/>
                    <a:pt x="22" y="10"/>
                    <a:pt x="20" y="0"/>
                  </a:cubicBezTo>
                  <a:cubicBezTo>
                    <a:pt x="12" y="3"/>
                    <a:pt x="0" y="17"/>
                    <a:pt x="0" y="17"/>
                  </a:cubicBezTo>
                  <a:cubicBezTo>
                    <a:pt x="12" y="51"/>
                    <a:pt x="12" y="51"/>
                    <a:pt x="12" y="51"/>
                  </a:cubicBezTo>
                  <a:cubicBezTo>
                    <a:pt x="20" y="51"/>
                    <a:pt x="20" y="51"/>
                    <a:pt x="20" y="51"/>
                  </a:cubicBezTo>
                  <a:cubicBezTo>
                    <a:pt x="39" y="61"/>
                    <a:pt x="94" y="57"/>
                    <a:pt x="100" y="47"/>
                  </a:cubicBezTo>
                  <a:cubicBezTo>
                    <a:pt x="102" y="43"/>
                    <a:pt x="103" y="41"/>
                    <a:pt x="103" y="40"/>
                  </a:cubicBezTo>
                  <a:cubicBezTo>
                    <a:pt x="95" y="44"/>
                    <a:pt x="85" y="45"/>
                    <a:pt x="76"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1"/>
            <p:cNvSpPr>
              <a:spLocks/>
            </p:cNvSpPr>
            <p:nvPr/>
          </p:nvSpPr>
          <p:spPr bwMode="auto">
            <a:xfrm>
              <a:off x="12104064" y="8949178"/>
              <a:ext cx="492926" cy="584908"/>
            </a:xfrm>
            <a:custGeom>
              <a:avLst/>
              <a:gdLst>
                <a:gd name="T0" fmla="*/ 73 w 177"/>
                <a:gd name="T1" fmla="*/ 0 h 210"/>
                <a:gd name="T2" fmla="*/ 15 w 177"/>
                <a:gd name="T3" fmla="*/ 71 h 210"/>
                <a:gd name="T4" fmla="*/ 11 w 177"/>
                <a:gd name="T5" fmla="*/ 175 h 210"/>
                <a:gd name="T6" fmla="*/ 165 w 177"/>
                <a:gd name="T7" fmla="*/ 187 h 210"/>
                <a:gd name="T8" fmla="*/ 177 w 177"/>
                <a:gd name="T9" fmla="*/ 181 h 210"/>
                <a:gd name="T10" fmla="*/ 176 w 177"/>
                <a:gd name="T11" fmla="*/ 130 h 210"/>
                <a:gd name="T12" fmla="*/ 156 w 177"/>
                <a:gd name="T13" fmla="*/ 127 h 210"/>
                <a:gd name="T14" fmla="*/ 58 w 177"/>
                <a:gd name="T15" fmla="*/ 147 h 210"/>
                <a:gd name="T16" fmla="*/ 61 w 177"/>
                <a:gd name="T17" fmla="*/ 81 h 210"/>
                <a:gd name="T18" fmla="*/ 73 w 177"/>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0">
                  <a:moveTo>
                    <a:pt x="73" y="0"/>
                  </a:moveTo>
                  <a:cubicBezTo>
                    <a:pt x="73" y="0"/>
                    <a:pt x="30" y="4"/>
                    <a:pt x="15" y="71"/>
                  </a:cubicBezTo>
                  <a:cubicBezTo>
                    <a:pt x="0" y="137"/>
                    <a:pt x="3" y="153"/>
                    <a:pt x="11" y="175"/>
                  </a:cubicBezTo>
                  <a:cubicBezTo>
                    <a:pt x="19" y="199"/>
                    <a:pt x="64" y="210"/>
                    <a:pt x="165" y="187"/>
                  </a:cubicBezTo>
                  <a:cubicBezTo>
                    <a:pt x="177" y="181"/>
                    <a:pt x="177" y="181"/>
                    <a:pt x="177" y="181"/>
                  </a:cubicBezTo>
                  <a:cubicBezTo>
                    <a:pt x="177" y="181"/>
                    <a:pt x="168" y="160"/>
                    <a:pt x="176" y="130"/>
                  </a:cubicBezTo>
                  <a:cubicBezTo>
                    <a:pt x="176" y="130"/>
                    <a:pt x="167" y="123"/>
                    <a:pt x="156" y="127"/>
                  </a:cubicBezTo>
                  <a:cubicBezTo>
                    <a:pt x="141" y="132"/>
                    <a:pt x="58" y="147"/>
                    <a:pt x="58" y="147"/>
                  </a:cubicBezTo>
                  <a:cubicBezTo>
                    <a:pt x="58" y="147"/>
                    <a:pt x="60" y="98"/>
                    <a:pt x="61" y="81"/>
                  </a:cubicBezTo>
                  <a:cubicBezTo>
                    <a:pt x="63" y="63"/>
                    <a:pt x="99" y="48"/>
                    <a:pt x="7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2"/>
            <p:cNvSpPr>
              <a:spLocks/>
            </p:cNvSpPr>
            <p:nvPr/>
          </p:nvSpPr>
          <p:spPr bwMode="auto">
            <a:xfrm>
              <a:off x="12145338" y="8949178"/>
              <a:ext cx="416275" cy="580191"/>
            </a:xfrm>
            <a:custGeom>
              <a:avLst/>
              <a:gdLst>
                <a:gd name="T0" fmla="*/ 135 w 149"/>
                <a:gd name="T1" fmla="*/ 129 h 208"/>
                <a:gd name="T2" fmla="*/ 43 w 149"/>
                <a:gd name="T3" fmla="*/ 147 h 208"/>
                <a:gd name="T4" fmla="*/ 46 w 149"/>
                <a:gd name="T5" fmla="*/ 81 h 208"/>
                <a:gd name="T6" fmla="*/ 58 w 149"/>
                <a:gd name="T7" fmla="*/ 0 h 208"/>
                <a:gd name="T8" fmla="*/ 47 w 149"/>
                <a:gd name="T9" fmla="*/ 3 h 208"/>
                <a:gd name="T10" fmla="*/ 54 w 149"/>
                <a:gd name="T11" fmla="*/ 41 h 208"/>
                <a:gd name="T12" fmla="*/ 43 w 149"/>
                <a:gd name="T13" fmla="*/ 71 h 208"/>
                <a:gd name="T14" fmla="*/ 36 w 149"/>
                <a:gd name="T15" fmla="*/ 103 h 208"/>
                <a:gd name="T16" fmla="*/ 34 w 149"/>
                <a:gd name="T17" fmla="*/ 147 h 208"/>
                <a:gd name="T18" fmla="*/ 41 w 149"/>
                <a:gd name="T19" fmla="*/ 161 h 208"/>
                <a:gd name="T20" fmla="*/ 50 w 149"/>
                <a:gd name="T21" fmla="*/ 154 h 208"/>
                <a:gd name="T22" fmla="*/ 91 w 149"/>
                <a:gd name="T23" fmla="*/ 147 h 208"/>
                <a:gd name="T24" fmla="*/ 130 w 149"/>
                <a:gd name="T25" fmla="*/ 142 h 208"/>
                <a:gd name="T26" fmla="*/ 131 w 149"/>
                <a:gd name="T27" fmla="*/ 143 h 208"/>
                <a:gd name="T28" fmla="*/ 139 w 149"/>
                <a:gd name="T29" fmla="*/ 178 h 208"/>
                <a:gd name="T30" fmla="*/ 127 w 149"/>
                <a:gd name="T31" fmla="*/ 189 h 208"/>
                <a:gd name="T32" fmla="*/ 87 w 149"/>
                <a:gd name="T33" fmla="*/ 190 h 208"/>
                <a:gd name="T34" fmla="*/ 55 w 149"/>
                <a:gd name="T35" fmla="*/ 191 h 208"/>
                <a:gd name="T36" fmla="*/ 4 w 149"/>
                <a:gd name="T37" fmla="*/ 184 h 208"/>
                <a:gd name="T38" fmla="*/ 0 w 149"/>
                <a:gd name="T39" fmla="*/ 183 h 208"/>
                <a:gd name="T40" fmla="*/ 149 w 149"/>
                <a:gd name="T41" fmla="*/ 187 h 208"/>
                <a:gd name="T42" fmla="*/ 135 w 149"/>
                <a:gd name="T43" fmla="*/ 12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08">
                  <a:moveTo>
                    <a:pt x="135" y="129"/>
                  </a:moveTo>
                  <a:cubicBezTo>
                    <a:pt x="111" y="135"/>
                    <a:pt x="43" y="147"/>
                    <a:pt x="43" y="147"/>
                  </a:cubicBezTo>
                  <a:cubicBezTo>
                    <a:pt x="43" y="147"/>
                    <a:pt x="45" y="98"/>
                    <a:pt x="46" y="81"/>
                  </a:cubicBezTo>
                  <a:cubicBezTo>
                    <a:pt x="48" y="63"/>
                    <a:pt x="84" y="48"/>
                    <a:pt x="58" y="0"/>
                  </a:cubicBezTo>
                  <a:cubicBezTo>
                    <a:pt x="58" y="0"/>
                    <a:pt x="53" y="0"/>
                    <a:pt x="47" y="3"/>
                  </a:cubicBezTo>
                  <a:cubicBezTo>
                    <a:pt x="56" y="13"/>
                    <a:pt x="58" y="26"/>
                    <a:pt x="54" y="41"/>
                  </a:cubicBezTo>
                  <a:cubicBezTo>
                    <a:pt x="51" y="51"/>
                    <a:pt x="47" y="61"/>
                    <a:pt x="43" y="71"/>
                  </a:cubicBezTo>
                  <a:cubicBezTo>
                    <a:pt x="39" y="81"/>
                    <a:pt x="37" y="92"/>
                    <a:pt x="36" y="103"/>
                  </a:cubicBezTo>
                  <a:cubicBezTo>
                    <a:pt x="35" y="118"/>
                    <a:pt x="35" y="132"/>
                    <a:pt x="34" y="147"/>
                  </a:cubicBezTo>
                  <a:cubicBezTo>
                    <a:pt x="34" y="150"/>
                    <a:pt x="33" y="166"/>
                    <a:pt x="41" y="161"/>
                  </a:cubicBezTo>
                  <a:cubicBezTo>
                    <a:pt x="44" y="159"/>
                    <a:pt x="46" y="155"/>
                    <a:pt x="50" y="154"/>
                  </a:cubicBezTo>
                  <a:cubicBezTo>
                    <a:pt x="62" y="149"/>
                    <a:pt x="78" y="149"/>
                    <a:pt x="91" y="147"/>
                  </a:cubicBezTo>
                  <a:cubicBezTo>
                    <a:pt x="104" y="145"/>
                    <a:pt x="117" y="142"/>
                    <a:pt x="130" y="142"/>
                  </a:cubicBezTo>
                  <a:cubicBezTo>
                    <a:pt x="130" y="142"/>
                    <a:pt x="131" y="143"/>
                    <a:pt x="131" y="143"/>
                  </a:cubicBezTo>
                  <a:cubicBezTo>
                    <a:pt x="133" y="155"/>
                    <a:pt x="138" y="166"/>
                    <a:pt x="139" y="178"/>
                  </a:cubicBezTo>
                  <a:cubicBezTo>
                    <a:pt x="140" y="186"/>
                    <a:pt x="134" y="188"/>
                    <a:pt x="127" y="189"/>
                  </a:cubicBezTo>
                  <a:cubicBezTo>
                    <a:pt x="114" y="191"/>
                    <a:pt x="101" y="191"/>
                    <a:pt x="87" y="190"/>
                  </a:cubicBezTo>
                  <a:cubicBezTo>
                    <a:pt x="76" y="190"/>
                    <a:pt x="66" y="191"/>
                    <a:pt x="55" y="191"/>
                  </a:cubicBezTo>
                  <a:cubicBezTo>
                    <a:pt x="38" y="191"/>
                    <a:pt x="19" y="192"/>
                    <a:pt x="4" y="184"/>
                  </a:cubicBezTo>
                  <a:cubicBezTo>
                    <a:pt x="2" y="184"/>
                    <a:pt x="1" y="183"/>
                    <a:pt x="0" y="183"/>
                  </a:cubicBezTo>
                  <a:cubicBezTo>
                    <a:pt x="14" y="201"/>
                    <a:pt x="60" y="208"/>
                    <a:pt x="149" y="187"/>
                  </a:cubicBezTo>
                  <a:cubicBezTo>
                    <a:pt x="143" y="170"/>
                    <a:pt x="135" y="148"/>
                    <a:pt x="135" y="12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3"/>
            <p:cNvSpPr>
              <a:spLocks/>
            </p:cNvSpPr>
            <p:nvPr/>
          </p:nvSpPr>
          <p:spPr bwMode="auto">
            <a:xfrm>
              <a:off x="13322228" y="7596579"/>
              <a:ext cx="314860" cy="340803"/>
            </a:xfrm>
            <a:custGeom>
              <a:avLst/>
              <a:gdLst>
                <a:gd name="T0" fmla="*/ 4 w 113"/>
                <a:gd name="T1" fmla="*/ 108 h 122"/>
                <a:gd name="T2" fmla="*/ 18 w 113"/>
                <a:gd name="T3" fmla="*/ 107 h 122"/>
                <a:gd name="T4" fmla="*/ 14 w 113"/>
                <a:gd name="T5" fmla="*/ 88 h 122"/>
                <a:gd name="T6" fmla="*/ 31 w 113"/>
                <a:gd name="T7" fmla="*/ 93 h 122"/>
                <a:gd name="T8" fmla="*/ 21 w 113"/>
                <a:gd name="T9" fmla="*/ 78 h 122"/>
                <a:gd name="T10" fmla="*/ 24 w 113"/>
                <a:gd name="T11" fmla="*/ 76 h 122"/>
                <a:gd name="T12" fmla="*/ 10 w 113"/>
                <a:gd name="T13" fmla="*/ 57 h 122"/>
                <a:gd name="T14" fmla="*/ 26 w 113"/>
                <a:gd name="T15" fmla="*/ 57 h 122"/>
                <a:gd name="T16" fmla="*/ 13 w 113"/>
                <a:gd name="T17" fmla="*/ 35 h 122"/>
                <a:gd name="T18" fmla="*/ 30 w 113"/>
                <a:gd name="T19" fmla="*/ 34 h 122"/>
                <a:gd name="T20" fmla="*/ 17 w 113"/>
                <a:gd name="T21" fmla="*/ 17 h 122"/>
                <a:gd name="T22" fmla="*/ 13 w 113"/>
                <a:gd name="T23" fmla="*/ 5 h 122"/>
                <a:gd name="T24" fmla="*/ 28 w 113"/>
                <a:gd name="T25" fmla="*/ 1 h 122"/>
                <a:gd name="T26" fmla="*/ 62 w 113"/>
                <a:gd name="T27" fmla="*/ 9 h 122"/>
                <a:gd name="T28" fmla="*/ 91 w 113"/>
                <a:gd name="T29" fmla="*/ 36 h 122"/>
                <a:gd name="T30" fmla="*/ 104 w 113"/>
                <a:gd name="T31" fmla="*/ 54 h 122"/>
                <a:gd name="T32" fmla="*/ 113 w 113"/>
                <a:gd name="T33" fmla="*/ 69 h 122"/>
                <a:gd name="T34" fmla="*/ 87 w 113"/>
                <a:gd name="T35" fmla="*/ 68 h 122"/>
                <a:gd name="T36" fmla="*/ 75 w 113"/>
                <a:gd name="T37" fmla="*/ 77 h 122"/>
                <a:gd name="T38" fmla="*/ 59 w 113"/>
                <a:gd name="T39" fmla="*/ 70 h 122"/>
                <a:gd name="T40" fmla="*/ 61 w 113"/>
                <a:gd name="T41" fmla="*/ 81 h 122"/>
                <a:gd name="T42" fmla="*/ 50 w 113"/>
                <a:gd name="T43" fmla="*/ 80 h 122"/>
                <a:gd name="T44" fmla="*/ 52 w 113"/>
                <a:gd name="T45" fmla="*/ 92 h 122"/>
                <a:gd name="T46" fmla="*/ 39 w 113"/>
                <a:gd name="T47" fmla="*/ 92 h 122"/>
                <a:gd name="T48" fmla="*/ 39 w 113"/>
                <a:gd name="T49" fmla="*/ 103 h 122"/>
                <a:gd name="T50" fmla="*/ 25 w 113"/>
                <a:gd name="T51" fmla="*/ 101 h 122"/>
                <a:gd name="T52" fmla="*/ 28 w 113"/>
                <a:gd name="T53" fmla="*/ 113 h 122"/>
                <a:gd name="T54" fmla="*/ 26 w 113"/>
                <a:gd name="T55" fmla="*/ 122 h 122"/>
                <a:gd name="T56" fmla="*/ 4 w 113"/>
                <a:gd name="T57"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22">
                  <a:moveTo>
                    <a:pt x="4" y="108"/>
                  </a:moveTo>
                  <a:cubicBezTo>
                    <a:pt x="0" y="98"/>
                    <a:pt x="15" y="103"/>
                    <a:pt x="18" y="107"/>
                  </a:cubicBezTo>
                  <a:cubicBezTo>
                    <a:pt x="16" y="102"/>
                    <a:pt x="8" y="91"/>
                    <a:pt x="14" y="88"/>
                  </a:cubicBezTo>
                  <a:cubicBezTo>
                    <a:pt x="19" y="85"/>
                    <a:pt x="27" y="91"/>
                    <a:pt x="31" y="93"/>
                  </a:cubicBezTo>
                  <a:cubicBezTo>
                    <a:pt x="29" y="88"/>
                    <a:pt x="23" y="84"/>
                    <a:pt x="21" y="78"/>
                  </a:cubicBezTo>
                  <a:cubicBezTo>
                    <a:pt x="22" y="77"/>
                    <a:pt x="23" y="76"/>
                    <a:pt x="24" y="76"/>
                  </a:cubicBezTo>
                  <a:cubicBezTo>
                    <a:pt x="21" y="70"/>
                    <a:pt x="9" y="64"/>
                    <a:pt x="10" y="57"/>
                  </a:cubicBezTo>
                  <a:cubicBezTo>
                    <a:pt x="10" y="49"/>
                    <a:pt x="22" y="56"/>
                    <a:pt x="26" y="57"/>
                  </a:cubicBezTo>
                  <a:cubicBezTo>
                    <a:pt x="23" y="50"/>
                    <a:pt x="12" y="43"/>
                    <a:pt x="13" y="35"/>
                  </a:cubicBezTo>
                  <a:cubicBezTo>
                    <a:pt x="13" y="28"/>
                    <a:pt x="25" y="32"/>
                    <a:pt x="30" y="34"/>
                  </a:cubicBezTo>
                  <a:cubicBezTo>
                    <a:pt x="27" y="28"/>
                    <a:pt x="20" y="23"/>
                    <a:pt x="17" y="17"/>
                  </a:cubicBezTo>
                  <a:cubicBezTo>
                    <a:pt x="15" y="14"/>
                    <a:pt x="11" y="8"/>
                    <a:pt x="13" y="5"/>
                  </a:cubicBezTo>
                  <a:cubicBezTo>
                    <a:pt x="15" y="0"/>
                    <a:pt x="24" y="1"/>
                    <a:pt x="28" y="1"/>
                  </a:cubicBezTo>
                  <a:cubicBezTo>
                    <a:pt x="39" y="2"/>
                    <a:pt x="52" y="4"/>
                    <a:pt x="62" y="9"/>
                  </a:cubicBezTo>
                  <a:cubicBezTo>
                    <a:pt x="74" y="16"/>
                    <a:pt x="82" y="26"/>
                    <a:pt x="91" y="36"/>
                  </a:cubicBezTo>
                  <a:cubicBezTo>
                    <a:pt x="96" y="42"/>
                    <a:pt x="100" y="48"/>
                    <a:pt x="104" y="54"/>
                  </a:cubicBezTo>
                  <a:cubicBezTo>
                    <a:pt x="107" y="57"/>
                    <a:pt x="113" y="64"/>
                    <a:pt x="113" y="69"/>
                  </a:cubicBezTo>
                  <a:cubicBezTo>
                    <a:pt x="112" y="82"/>
                    <a:pt x="92" y="70"/>
                    <a:pt x="87" y="68"/>
                  </a:cubicBezTo>
                  <a:cubicBezTo>
                    <a:pt x="89" y="75"/>
                    <a:pt x="81" y="78"/>
                    <a:pt x="75" y="77"/>
                  </a:cubicBezTo>
                  <a:cubicBezTo>
                    <a:pt x="69" y="76"/>
                    <a:pt x="64" y="72"/>
                    <a:pt x="59" y="70"/>
                  </a:cubicBezTo>
                  <a:cubicBezTo>
                    <a:pt x="60" y="72"/>
                    <a:pt x="62" y="79"/>
                    <a:pt x="61" y="81"/>
                  </a:cubicBezTo>
                  <a:cubicBezTo>
                    <a:pt x="59" y="84"/>
                    <a:pt x="52" y="80"/>
                    <a:pt x="50" y="80"/>
                  </a:cubicBezTo>
                  <a:cubicBezTo>
                    <a:pt x="51" y="84"/>
                    <a:pt x="54" y="88"/>
                    <a:pt x="52" y="92"/>
                  </a:cubicBezTo>
                  <a:cubicBezTo>
                    <a:pt x="49" y="98"/>
                    <a:pt x="43" y="93"/>
                    <a:pt x="39" y="92"/>
                  </a:cubicBezTo>
                  <a:cubicBezTo>
                    <a:pt x="41" y="96"/>
                    <a:pt x="44" y="101"/>
                    <a:pt x="39" y="103"/>
                  </a:cubicBezTo>
                  <a:cubicBezTo>
                    <a:pt x="35" y="104"/>
                    <a:pt x="28" y="102"/>
                    <a:pt x="25" y="101"/>
                  </a:cubicBezTo>
                  <a:cubicBezTo>
                    <a:pt x="27" y="105"/>
                    <a:pt x="27" y="109"/>
                    <a:pt x="28" y="113"/>
                  </a:cubicBezTo>
                  <a:cubicBezTo>
                    <a:pt x="30" y="117"/>
                    <a:pt x="32" y="121"/>
                    <a:pt x="26" y="122"/>
                  </a:cubicBezTo>
                  <a:cubicBezTo>
                    <a:pt x="26" y="122"/>
                    <a:pt x="8" y="116"/>
                    <a:pt x="4" y="108"/>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4"/>
            <p:cNvSpPr>
              <a:spLocks/>
            </p:cNvSpPr>
            <p:nvPr/>
          </p:nvSpPr>
          <p:spPr bwMode="auto">
            <a:xfrm>
              <a:off x="13438974" y="7808844"/>
              <a:ext cx="30660" cy="41274"/>
            </a:xfrm>
            <a:custGeom>
              <a:avLst/>
              <a:gdLst>
                <a:gd name="T0" fmla="*/ 4 w 11"/>
                <a:gd name="T1" fmla="*/ 5 h 15"/>
                <a:gd name="T2" fmla="*/ 8 w 11"/>
                <a:gd name="T3" fmla="*/ 14 h 15"/>
                <a:gd name="T4" fmla="*/ 10 w 11"/>
                <a:gd name="T5" fmla="*/ 15 h 15"/>
                <a:gd name="T6" fmla="*/ 8 w 11"/>
                <a:gd name="T7" fmla="*/ 4 h 15"/>
                <a:gd name="T8" fmla="*/ 0 w 11"/>
                <a:gd name="T9" fmla="*/ 0 h 15"/>
                <a:gd name="T10" fmla="*/ 4 w 11"/>
                <a:gd name="T11" fmla="*/ 5 h 15"/>
              </a:gdLst>
              <a:ahLst/>
              <a:cxnLst>
                <a:cxn ang="0">
                  <a:pos x="T0" y="T1"/>
                </a:cxn>
                <a:cxn ang="0">
                  <a:pos x="T2" y="T3"/>
                </a:cxn>
                <a:cxn ang="0">
                  <a:pos x="T4" y="T5"/>
                </a:cxn>
                <a:cxn ang="0">
                  <a:pos x="T6" y="T7"/>
                </a:cxn>
                <a:cxn ang="0">
                  <a:pos x="T8" y="T9"/>
                </a:cxn>
                <a:cxn ang="0">
                  <a:pos x="T10" y="T11"/>
                </a:cxn>
              </a:cxnLst>
              <a:rect l="0" t="0" r="r" b="b"/>
              <a:pathLst>
                <a:path w="11" h="15">
                  <a:moveTo>
                    <a:pt x="4" y="5"/>
                  </a:moveTo>
                  <a:cubicBezTo>
                    <a:pt x="6" y="8"/>
                    <a:pt x="7" y="11"/>
                    <a:pt x="8" y="14"/>
                  </a:cubicBezTo>
                  <a:cubicBezTo>
                    <a:pt x="9" y="14"/>
                    <a:pt x="9" y="15"/>
                    <a:pt x="10" y="15"/>
                  </a:cubicBezTo>
                  <a:cubicBezTo>
                    <a:pt x="11" y="11"/>
                    <a:pt x="9" y="7"/>
                    <a:pt x="8" y="4"/>
                  </a:cubicBezTo>
                  <a:cubicBezTo>
                    <a:pt x="5" y="3"/>
                    <a:pt x="2" y="1"/>
                    <a:pt x="0" y="0"/>
                  </a:cubicBezTo>
                  <a:cubicBezTo>
                    <a:pt x="1" y="1"/>
                    <a:pt x="3" y="3"/>
                    <a:pt x="4" y="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5"/>
            <p:cNvSpPr>
              <a:spLocks/>
            </p:cNvSpPr>
            <p:nvPr/>
          </p:nvSpPr>
          <p:spPr bwMode="auto">
            <a:xfrm>
              <a:off x="13375295" y="7600117"/>
              <a:ext cx="231133" cy="178067"/>
            </a:xfrm>
            <a:custGeom>
              <a:avLst/>
              <a:gdLst>
                <a:gd name="T0" fmla="*/ 1 w 83"/>
                <a:gd name="T1" fmla="*/ 8 h 64"/>
                <a:gd name="T2" fmla="*/ 2 w 83"/>
                <a:gd name="T3" fmla="*/ 9 h 64"/>
                <a:gd name="T4" fmla="*/ 23 w 83"/>
                <a:gd name="T5" fmla="*/ 17 h 64"/>
                <a:gd name="T6" fmla="*/ 59 w 83"/>
                <a:gd name="T7" fmla="*/ 53 h 64"/>
                <a:gd name="T8" fmla="*/ 65 w 83"/>
                <a:gd name="T9" fmla="*/ 59 h 64"/>
                <a:gd name="T10" fmla="*/ 78 w 83"/>
                <a:gd name="T11" fmla="*/ 64 h 64"/>
                <a:gd name="T12" fmla="*/ 63 w 83"/>
                <a:gd name="T13" fmla="*/ 34 h 64"/>
                <a:gd name="T14" fmla="*/ 32 w 83"/>
                <a:gd name="T15" fmla="*/ 4 h 64"/>
                <a:gd name="T16" fmla="*/ 9 w 83"/>
                <a:gd name="T17" fmla="*/ 0 h 64"/>
                <a:gd name="T18" fmla="*/ 1 w 83"/>
                <a:gd name="T19" fmla="*/ 0 h 64"/>
                <a:gd name="T20" fmla="*/ 1 w 83"/>
                <a:gd name="T2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1" y="8"/>
                  </a:moveTo>
                  <a:cubicBezTo>
                    <a:pt x="1" y="8"/>
                    <a:pt x="1" y="9"/>
                    <a:pt x="2" y="9"/>
                  </a:cubicBezTo>
                  <a:cubicBezTo>
                    <a:pt x="9" y="8"/>
                    <a:pt x="18" y="13"/>
                    <a:pt x="23" y="17"/>
                  </a:cubicBezTo>
                  <a:cubicBezTo>
                    <a:pt x="37" y="27"/>
                    <a:pt x="47" y="41"/>
                    <a:pt x="59" y="53"/>
                  </a:cubicBezTo>
                  <a:cubicBezTo>
                    <a:pt x="61" y="55"/>
                    <a:pt x="63" y="57"/>
                    <a:pt x="65" y="59"/>
                  </a:cubicBezTo>
                  <a:cubicBezTo>
                    <a:pt x="69" y="61"/>
                    <a:pt x="73" y="63"/>
                    <a:pt x="78" y="64"/>
                  </a:cubicBezTo>
                  <a:cubicBezTo>
                    <a:pt x="83" y="54"/>
                    <a:pt x="69" y="40"/>
                    <a:pt x="63" y="34"/>
                  </a:cubicBezTo>
                  <a:cubicBezTo>
                    <a:pt x="54" y="23"/>
                    <a:pt x="44" y="11"/>
                    <a:pt x="32" y="4"/>
                  </a:cubicBezTo>
                  <a:cubicBezTo>
                    <a:pt x="24" y="2"/>
                    <a:pt x="16" y="1"/>
                    <a:pt x="9" y="0"/>
                  </a:cubicBezTo>
                  <a:cubicBezTo>
                    <a:pt x="7" y="0"/>
                    <a:pt x="4" y="0"/>
                    <a:pt x="1" y="0"/>
                  </a:cubicBezTo>
                  <a:cubicBezTo>
                    <a:pt x="0" y="2"/>
                    <a:pt x="0" y="4"/>
                    <a:pt x="1"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6"/>
            <p:cNvSpPr>
              <a:spLocks/>
            </p:cNvSpPr>
            <p:nvPr/>
          </p:nvSpPr>
          <p:spPr bwMode="auto">
            <a:xfrm>
              <a:off x="13372936" y="7635494"/>
              <a:ext cx="192218" cy="159199"/>
            </a:xfrm>
            <a:custGeom>
              <a:avLst/>
              <a:gdLst>
                <a:gd name="T0" fmla="*/ 9 w 69"/>
                <a:gd name="T1" fmla="*/ 19 h 57"/>
                <a:gd name="T2" fmla="*/ 24 w 69"/>
                <a:gd name="T3" fmla="*/ 27 h 57"/>
                <a:gd name="T4" fmla="*/ 44 w 69"/>
                <a:gd name="T5" fmla="*/ 48 h 57"/>
                <a:gd name="T6" fmla="*/ 69 w 69"/>
                <a:gd name="T7" fmla="*/ 56 h 57"/>
                <a:gd name="T8" fmla="*/ 69 w 69"/>
                <a:gd name="T9" fmla="*/ 56 h 57"/>
                <a:gd name="T10" fmla="*/ 69 w 69"/>
                <a:gd name="T11" fmla="*/ 56 h 57"/>
                <a:gd name="T12" fmla="*/ 64 w 69"/>
                <a:gd name="T13" fmla="*/ 48 h 57"/>
                <a:gd name="T14" fmla="*/ 52 w 69"/>
                <a:gd name="T15" fmla="*/ 42 h 57"/>
                <a:gd name="T16" fmla="*/ 17 w 69"/>
                <a:gd name="T17" fmla="*/ 17 h 57"/>
                <a:gd name="T18" fmla="*/ 1 w 69"/>
                <a:gd name="T19" fmla="*/ 0 h 57"/>
                <a:gd name="T20" fmla="*/ 1 w 69"/>
                <a:gd name="T21" fmla="*/ 6 h 57"/>
                <a:gd name="T22" fmla="*/ 12 w 69"/>
                <a:gd name="T23" fmla="*/ 20 h 57"/>
                <a:gd name="T24" fmla="*/ 9 w 69"/>
                <a:gd name="T25" fmla="*/ 19 h 57"/>
                <a:gd name="T26" fmla="*/ 9 w 69"/>
                <a:gd name="T2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57">
                  <a:moveTo>
                    <a:pt x="9" y="19"/>
                  </a:moveTo>
                  <a:cubicBezTo>
                    <a:pt x="14" y="21"/>
                    <a:pt x="19" y="23"/>
                    <a:pt x="24" y="27"/>
                  </a:cubicBezTo>
                  <a:cubicBezTo>
                    <a:pt x="30" y="33"/>
                    <a:pt x="39" y="40"/>
                    <a:pt x="44" y="48"/>
                  </a:cubicBezTo>
                  <a:cubicBezTo>
                    <a:pt x="51" y="52"/>
                    <a:pt x="61" y="57"/>
                    <a:pt x="69" y="56"/>
                  </a:cubicBezTo>
                  <a:cubicBezTo>
                    <a:pt x="69" y="56"/>
                    <a:pt x="69" y="56"/>
                    <a:pt x="69" y="56"/>
                  </a:cubicBezTo>
                  <a:cubicBezTo>
                    <a:pt x="69" y="56"/>
                    <a:pt x="69" y="56"/>
                    <a:pt x="69" y="56"/>
                  </a:cubicBezTo>
                  <a:cubicBezTo>
                    <a:pt x="68" y="53"/>
                    <a:pt x="66" y="51"/>
                    <a:pt x="64" y="48"/>
                  </a:cubicBezTo>
                  <a:cubicBezTo>
                    <a:pt x="60" y="46"/>
                    <a:pt x="56" y="44"/>
                    <a:pt x="52" y="42"/>
                  </a:cubicBezTo>
                  <a:cubicBezTo>
                    <a:pt x="40" y="35"/>
                    <a:pt x="28" y="26"/>
                    <a:pt x="17" y="17"/>
                  </a:cubicBezTo>
                  <a:cubicBezTo>
                    <a:pt x="12" y="13"/>
                    <a:pt x="5" y="7"/>
                    <a:pt x="1" y="0"/>
                  </a:cubicBezTo>
                  <a:cubicBezTo>
                    <a:pt x="0" y="2"/>
                    <a:pt x="0" y="4"/>
                    <a:pt x="1" y="6"/>
                  </a:cubicBezTo>
                  <a:cubicBezTo>
                    <a:pt x="4" y="11"/>
                    <a:pt x="9" y="14"/>
                    <a:pt x="12" y="20"/>
                  </a:cubicBezTo>
                  <a:cubicBezTo>
                    <a:pt x="11" y="19"/>
                    <a:pt x="10" y="19"/>
                    <a:pt x="9" y="19"/>
                  </a:cubicBezTo>
                  <a:cubicBezTo>
                    <a:pt x="9" y="19"/>
                    <a:pt x="9" y="19"/>
                    <a:pt x="9" y="1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7"/>
            <p:cNvSpPr>
              <a:spLocks/>
            </p:cNvSpPr>
            <p:nvPr/>
          </p:nvSpPr>
          <p:spPr bwMode="auto">
            <a:xfrm>
              <a:off x="13503833" y="7784080"/>
              <a:ext cx="61321" cy="30660"/>
            </a:xfrm>
            <a:custGeom>
              <a:avLst/>
              <a:gdLst>
                <a:gd name="T0" fmla="*/ 1 w 22"/>
                <a:gd name="T1" fmla="*/ 3 h 11"/>
                <a:gd name="T2" fmla="*/ 2 w 22"/>
                <a:gd name="T3" fmla="*/ 7 h 11"/>
                <a:gd name="T4" fmla="*/ 10 w 22"/>
                <a:gd name="T5" fmla="*/ 10 h 11"/>
                <a:gd name="T6" fmla="*/ 22 w 22"/>
                <a:gd name="T7" fmla="*/ 6 h 11"/>
                <a:gd name="T8" fmla="*/ 0 w 22"/>
                <a:gd name="T9" fmla="*/ 0 h 11"/>
                <a:gd name="T10" fmla="*/ 1 w 22"/>
                <a:gd name="T11" fmla="*/ 3 h 11"/>
              </a:gdLst>
              <a:ahLst/>
              <a:cxnLst>
                <a:cxn ang="0">
                  <a:pos x="T0" y="T1"/>
                </a:cxn>
                <a:cxn ang="0">
                  <a:pos x="T2" y="T3"/>
                </a:cxn>
                <a:cxn ang="0">
                  <a:pos x="T4" y="T5"/>
                </a:cxn>
                <a:cxn ang="0">
                  <a:pos x="T6" y="T7"/>
                </a:cxn>
                <a:cxn ang="0">
                  <a:pos x="T8" y="T9"/>
                </a:cxn>
                <a:cxn ang="0">
                  <a:pos x="T10" y="T11"/>
                </a:cxn>
              </a:cxnLst>
              <a:rect l="0" t="0" r="r" b="b"/>
              <a:pathLst>
                <a:path w="22" h="11">
                  <a:moveTo>
                    <a:pt x="1" y="3"/>
                  </a:moveTo>
                  <a:cubicBezTo>
                    <a:pt x="1" y="4"/>
                    <a:pt x="2" y="5"/>
                    <a:pt x="2" y="7"/>
                  </a:cubicBezTo>
                  <a:cubicBezTo>
                    <a:pt x="4" y="8"/>
                    <a:pt x="7" y="9"/>
                    <a:pt x="10" y="10"/>
                  </a:cubicBezTo>
                  <a:cubicBezTo>
                    <a:pt x="14" y="11"/>
                    <a:pt x="20" y="9"/>
                    <a:pt x="22" y="6"/>
                  </a:cubicBezTo>
                  <a:cubicBezTo>
                    <a:pt x="14" y="6"/>
                    <a:pt x="7" y="3"/>
                    <a:pt x="0" y="0"/>
                  </a:cubicBezTo>
                  <a:cubicBezTo>
                    <a:pt x="0" y="1"/>
                    <a:pt x="1" y="2"/>
                    <a:pt x="1"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38"/>
            <p:cNvSpPr>
              <a:spLocks/>
            </p:cNvSpPr>
            <p:nvPr/>
          </p:nvSpPr>
          <p:spPr bwMode="auto">
            <a:xfrm>
              <a:off x="13383549" y="7739268"/>
              <a:ext cx="103774" cy="80189"/>
            </a:xfrm>
            <a:custGeom>
              <a:avLst/>
              <a:gdLst>
                <a:gd name="T0" fmla="*/ 5 w 37"/>
                <a:gd name="T1" fmla="*/ 8 h 29"/>
                <a:gd name="T2" fmla="*/ 13 w 37"/>
                <a:gd name="T3" fmla="*/ 16 h 29"/>
                <a:gd name="T4" fmla="*/ 29 w 37"/>
                <a:gd name="T5" fmla="*/ 27 h 29"/>
                <a:gd name="T6" fmla="*/ 37 w 37"/>
                <a:gd name="T7" fmla="*/ 29 h 29"/>
                <a:gd name="T8" fmla="*/ 37 w 37"/>
                <a:gd name="T9" fmla="*/ 28 h 29"/>
                <a:gd name="T10" fmla="*/ 25 w 37"/>
                <a:gd name="T11" fmla="*/ 21 h 29"/>
                <a:gd name="T12" fmla="*/ 4 w 37"/>
                <a:gd name="T13" fmla="*/ 0 h 29"/>
                <a:gd name="T14" fmla="*/ 3 w 37"/>
                <a:gd name="T15" fmla="*/ 0 h 29"/>
                <a:gd name="T16" fmla="*/ 0 w 37"/>
                <a:gd name="T17" fmla="*/ 0 h 29"/>
                <a:gd name="T18" fmla="*/ 4 w 37"/>
                <a:gd name="T19" fmla="*/ 6 h 29"/>
                <a:gd name="T20" fmla="*/ 3 w 37"/>
                <a:gd name="T21" fmla="*/ 5 h 29"/>
                <a:gd name="T22" fmla="*/ 5 w 37"/>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9">
                  <a:moveTo>
                    <a:pt x="5" y="8"/>
                  </a:moveTo>
                  <a:cubicBezTo>
                    <a:pt x="7" y="11"/>
                    <a:pt x="10" y="13"/>
                    <a:pt x="13" y="16"/>
                  </a:cubicBezTo>
                  <a:cubicBezTo>
                    <a:pt x="18" y="20"/>
                    <a:pt x="23" y="24"/>
                    <a:pt x="29" y="27"/>
                  </a:cubicBezTo>
                  <a:cubicBezTo>
                    <a:pt x="31" y="28"/>
                    <a:pt x="34" y="29"/>
                    <a:pt x="37" y="29"/>
                  </a:cubicBezTo>
                  <a:cubicBezTo>
                    <a:pt x="37" y="28"/>
                    <a:pt x="37" y="28"/>
                    <a:pt x="37" y="28"/>
                  </a:cubicBezTo>
                  <a:cubicBezTo>
                    <a:pt x="33" y="26"/>
                    <a:pt x="29" y="23"/>
                    <a:pt x="25" y="21"/>
                  </a:cubicBezTo>
                  <a:cubicBezTo>
                    <a:pt x="17" y="15"/>
                    <a:pt x="10" y="8"/>
                    <a:pt x="4" y="0"/>
                  </a:cubicBezTo>
                  <a:cubicBezTo>
                    <a:pt x="4" y="0"/>
                    <a:pt x="3" y="0"/>
                    <a:pt x="3" y="0"/>
                  </a:cubicBezTo>
                  <a:cubicBezTo>
                    <a:pt x="1" y="0"/>
                    <a:pt x="1" y="0"/>
                    <a:pt x="0" y="0"/>
                  </a:cubicBezTo>
                  <a:cubicBezTo>
                    <a:pt x="2" y="2"/>
                    <a:pt x="3" y="4"/>
                    <a:pt x="4" y="6"/>
                  </a:cubicBezTo>
                  <a:cubicBezTo>
                    <a:pt x="4" y="5"/>
                    <a:pt x="3" y="5"/>
                    <a:pt x="3" y="5"/>
                  </a:cubicBezTo>
                  <a:cubicBezTo>
                    <a:pt x="4" y="6"/>
                    <a:pt x="5" y="7"/>
                    <a:pt x="5"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39"/>
            <p:cNvSpPr>
              <a:spLocks/>
            </p:cNvSpPr>
            <p:nvPr/>
          </p:nvSpPr>
          <p:spPr bwMode="auto">
            <a:xfrm>
              <a:off x="13383549" y="7627240"/>
              <a:ext cx="153302" cy="128538"/>
            </a:xfrm>
            <a:custGeom>
              <a:avLst/>
              <a:gdLst>
                <a:gd name="T0" fmla="*/ 0 w 55"/>
                <a:gd name="T1" fmla="*/ 2 h 46"/>
                <a:gd name="T2" fmla="*/ 10 w 55"/>
                <a:gd name="T3" fmla="*/ 14 h 46"/>
                <a:gd name="T4" fmla="*/ 43 w 55"/>
                <a:gd name="T5" fmla="*/ 39 h 46"/>
                <a:gd name="T6" fmla="*/ 55 w 55"/>
                <a:gd name="T7" fmla="*/ 46 h 46"/>
                <a:gd name="T8" fmla="*/ 22 w 55"/>
                <a:gd name="T9" fmla="*/ 12 h 46"/>
                <a:gd name="T10" fmla="*/ 0 w 55"/>
                <a:gd name="T11" fmla="*/ 2 h 46"/>
              </a:gdLst>
              <a:ahLst/>
              <a:cxnLst>
                <a:cxn ang="0">
                  <a:pos x="T0" y="T1"/>
                </a:cxn>
                <a:cxn ang="0">
                  <a:pos x="T2" y="T3"/>
                </a:cxn>
                <a:cxn ang="0">
                  <a:pos x="T4" y="T5"/>
                </a:cxn>
                <a:cxn ang="0">
                  <a:pos x="T6" y="T7"/>
                </a:cxn>
                <a:cxn ang="0">
                  <a:pos x="T8" y="T9"/>
                </a:cxn>
                <a:cxn ang="0">
                  <a:pos x="T10" y="T11"/>
                </a:cxn>
              </a:cxnLst>
              <a:rect l="0" t="0" r="r" b="b"/>
              <a:pathLst>
                <a:path w="55" h="46">
                  <a:moveTo>
                    <a:pt x="0" y="2"/>
                  </a:moveTo>
                  <a:cubicBezTo>
                    <a:pt x="3" y="7"/>
                    <a:pt x="6" y="10"/>
                    <a:pt x="10" y="14"/>
                  </a:cubicBezTo>
                  <a:cubicBezTo>
                    <a:pt x="20" y="23"/>
                    <a:pt x="31" y="31"/>
                    <a:pt x="43" y="39"/>
                  </a:cubicBezTo>
                  <a:cubicBezTo>
                    <a:pt x="47" y="41"/>
                    <a:pt x="51" y="44"/>
                    <a:pt x="55" y="46"/>
                  </a:cubicBezTo>
                  <a:cubicBezTo>
                    <a:pt x="44" y="35"/>
                    <a:pt x="34" y="22"/>
                    <a:pt x="22" y="12"/>
                  </a:cubicBezTo>
                  <a:cubicBezTo>
                    <a:pt x="17" y="8"/>
                    <a:pt x="8" y="0"/>
                    <a:pt x="0"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40"/>
            <p:cNvSpPr>
              <a:spLocks/>
            </p:cNvSpPr>
            <p:nvPr/>
          </p:nvSpPr>
          <p:spPr bwMode="auto">
            <a:xfrm>
              <a:off x="13487323" y="7618985"/>
              <a:ext cx="147406" cy="167453"/>
            </a:xfrm>
            <a:custGeom>
              <a:avLst/>
              <a:gdLst>
                <a:gd name="T0" fmla="*/ 22 w 53"/>
                <a:gd name="T1" fmla="*/ 21 h 60"/>
                <a:gd name="T2" fmla="*/ 41 w 53"/>
                <a:gd name="T3" fmla="*/ 48 h 60"/>
                <a:gd name="T4" fmla="*/ 40 w 53"/>
                <a:gd name="T5" fmla="*/ 57 h 60"/>
                <a:gd name="T6" fmla="*/ 53 w 53"/>
                <a:gd name="T7" fmla="*/ 60 h 60"/>
                <a:gd name="T8" fmla="*/ 45 w 53"/>
                <a:gd name="T9" fmla="*/ 46 h 60"/>
                <a:gd name="T10" fmla="*/ 32 w 53"/>
                <a:gd name="T11" fmla="*/ 28 h 60"/>
                <a:gd name="T12" fmla="*/ 3 w 53"/>
                <a:gd name="T13" fmla="*/ 1 h 60"/>
                <a:gd name="T14" fmla="*/ 0 w 53"/>
                <a:gd name="T15" fmla="*/ 0 h 60"/>
                <a:gd name="T16" fmla="*/ 22 w 53"/>
                <a:gd name="T17"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0">
                  <a:moveTo>
                    <a:pt x="22" y="21"/>
                  </a:moveTo>
                  <a:cubicBezTo>
                    <a:pt x="29" y="29"/>
                    <a:pt x="38" y="37"/>
                    <a:pt x="41" y="48"/>
                  </a:cubicBezTo>
                  <a:cubicBezTo>
                    <a:pt x="42" y="51"/>
                    <a:pt x="42" y="54"/>
                    <a:pt x="40" y="57"/>
                  </a:cubicBezTo>
                  <a:cubicBezTo>
                    <a:pt x="45" y="58"/>
                    <a:pt x="49" y="59"/>
                    <a:pt x="53" y="60"/>
                  </a:cubicBezTo>
                  <a:cubicBezTo>
                    <a:pt x="53" y="55"/>
                    <a:pt x="48" y="49"/>
                    <a:pt x="45" y="46"/>
                  </a:cubicBezTo>
                  <a:cubicBezTo>
                    <a:pt x="41" y="40"/>
                    <a:pt x="37" y="34"/>
                    <a:pt x="32" y="28"/>
                  </a:cubicBezTo>
                  <a:cubicBezTo>
                    <a:pt x="23" y="18"/>
                    <a:pt x="15" y="8"/>
                    <a:pt x="3" y="1"/>
                  </a:cubicBezTo>
                  <a:cubicBezTo>
                    <a:pt x="2" y="1"/>
                    <a:pt x="1" y="0"/>
                    <a:pt x="0" y="0"/>
                  </a:cubicBezTo>
                  <a:cubicBezTo>
                    <a:pt x="8" y="6"/>
                    <a:pt x="15" y="14"/>
                    <a:pt x="22"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1"/>
            <p:cNvSpPr>
              <a:spLocks/>
            </p:cNvSpPr>
            <p:nvPr/>
          </p:nvSpPr>
          <p:spPr bwMode="auto">
            <a:xfrm>
              <a:off x="13319870" y="7880778"/>
              <a:ext cx="83727" cy="58962"/>
            </a:xfrm>
            <a:custGeom>
              <a:avLst/>
              <a:gdLst>
                <a:gd name="T0" fmla="*/ 29 w 30"/>
                <a:gd name="T1" fmla="*/ 14 h 21"/>
                <a:gd name="T2" fmla="*/ 26 w 30"/>
                <a:gd name="T3" fmla="*/ 9 h 21"/>
                <a:gd name="T4" fmla="*/ 16 w 30"/>
                <a:gd name="T5" fmla="*/ 2 h 21"/>
                <a:gd name="T6" fmla="*/ 9 w 30"/>
                <a:gd name="T7" fmla="*/ 0 h 21"/>
                <a:gd name="T8" fmla="*/ 9 w 30"/>
                <a:gd name="T9" fmla="*/ 3 h 21"/>
                <a:gd name="T10" fmla="*/ 29 w 30"/>
                <a:gd name="T11" fmla="*/ 14 h 21"/>
              </a:gdLst>
              <a:ahLst/>
              <a:cxnLst>
                <a:cxn ang="0">
                  <a:pos x="T0" y="T1"/>
                </a:cxn>
                <a:cxn ang="0">
                  <a:pos x="T2" y="T3"/>
                </a:cxn>
                <a:cxn ang="0">
                  <a:pos x="T4" y="T5"/>
                </a:cxn>
                <a:cxn ang="0">
                  <a:pos x="T6" y="T7"/>
                </a:cxn>
                <a:cxn ang="0">
                  <a:pos x="T8" y="T9"/>
                </a:cxn>
                <a:cxn ang="0">
                  <a:pos x="T10" y="T11"/>
                </a:cxn>
              </a:cxnLst>
              <a:rect l="0" t="0" r="r" b="b"/>
              <a:pathLst>
                <a:path w="30" h="21">
                  <a:moveTo>
                    <a:pt x="29" y="14"/>
                  </a:moveTo>
                  <a:cubicBezTo>
                    <a:pt x="28" y="13"/>
                    <a:pt x="27" y="11"/>
                    <a:pt x="26" y="9"/>
                  </a:cubicBezTo>
                  <a:cubicBezTo>
                    <a:pt x="23" y="8"/>
                    <a:pt x="19" y="5"/>
                    <a:pt x="16" y="2"/>
                  </a:cubicBezTo>
                  <a:cubicBezTo>
                    <a:pt x="14" y="1"/>
                    <a:pt x="11" y="0"/>
                    <a:pt x="9" y="0"/>
                  </a:cubicBezTo>
                  <a:cubicBezTo>
                    <a:pt x="10" y="1"/>
                    <a:pt x="10" y="2"/>
                    <a:pt x="9" y="3"/>
                  </a:cubicBezTo>
                  <a:cubicBezTo>
                    <a:pt x="0" y="6"/>
                    <a:pt x="30" y="21"/>
                    <a:pt x="29"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2"/>
            <p:cNvSpPr>
              <a:spLocks/>
            </p:cNvSpPr>
            <p:nvPr/>
          </p:nvSpPr>
          <p:spPr bwMode="auto">
            <a:xfrm>
              <a:off x="13375295" y="7858372"/>
              <a:ext cx="24764" cy="17689"/>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2" y="3"/>
                    <a:pt x="5" y="5"/>
                    <a:pt x="9" y="6"/>
                  </a:cubicBezTo>
                  <a:cubicBezTo>
                    <a:pt x="7" y="4"/>
                    <a:pt x="3" y="1"/>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3"/>
            <p:cNvSpPr>
              <a:spLocks/>
            </p:cNvSpPr>
            <p:nvPr/>
          </p:nvSpPr>
          <p:spPr bwMode="auto">
            <a:xfrm>
              <a:off x="13367040" y="7772287"/>
              <a:ext cx="86085" cy="73113"/>
            </a:xfrm>
            <a:custGeom>
              <a:avLst/>
              <a:gdLst>
                <a:gd name="T0" fmla="*/ 31 w 31"/>
                <a:gd name="T1" fmla="*/ 26 h 26"/>
                <a:gd name="T2" fmla="*/ 30 w 31"/>
                <a:gd name="T3" fmla="*/ 24 h 26"/>
                <a:gd name="T4" fmla="*/ 24 w 31"/>
                <a:gd name="T5" fmla="*/ 15 h 26"/>
                <a:gd name="T6" fmla="*/ 9 w 31"/>
                <a:gd name="T7" fmla="*/ 4 h 26"/>
                <a:gd name="T8" fmla="*/ 5 w 31"/>
                <a:gd name="T9" fmla="*/ 6 h 26"/>
                <a:gd name="T10" fmla="*/ 15 w 31"/>
                <a:gd name="T11" fmla="*/ 16 h 26"/>
                <a:gd name="T12" fmla="*/ 31 w 3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1" y="26"/>
                  </a:moveTo>
                  <a:cubicBezTo>
                    <a:pt x="31" y="26"/>
                    <a:pt x="31" y="25"/>
                    <a:pt x="30" y="24"/>
                  </a:cubicBezTo>
                  <a:cubicBezTo>
                    <a:pt x="29" y="21"/>
                    <a:pt x="27" y="18"/>
                    <a:pt x="24" y="15"/>
                  </a:cubicBezTo>
                  <a:cubicBezTo>
                    <a:pt x="20" y="11"/>
                    <a:pt x="15" y="6"/>
                    <a:pt x="9" y="4"/>
                  </a:cubicBezTo>
                  <a:cubicBezTo>
                    <a:pt x="6" y="2"/>
                    <a:pt x="0" y="0"/>
                    <a:pt x="5" y="6"/>
                  </a:cubicBezTo>
                  <a:cubicBezTo>
                    <a:pt x="8" y="9"/>
                    <a:pt x="11" y="13"/>
                    <a:pt x="15" y="16"/>
                  </a:cubicBezTo>
                  <a:cubicBezTo>
                    <a:pt x="18" y="19"/>
                    <a:pt x="25" y="24"/>
                    <a:pt x="31" y="2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4"/>
            <p:cNvSpPr>
              <a:spLocks/>
            </p:cNvSpPr>
            <p:nvPr/>
          </p:nvSpPr>
          <p:spPr bwMode="auto">
            <a:xfrm>
              <a:off x="13389446" y="7825353"/>
              <a:ext cx="47170" cy="36557"/>
            </a:xfrm>
            <a:custGeom>
              <a:avLst/>
              <a:gdLst>
                <a:gd name="T0" fmla="*/ 17 w 17"/>
                <a:gd name="T1" fmla="*/ 13 h 13"/>
                <a:gd name="T2" fmla="*/ 15 w 17"/>
                <a:gd name="T3" fmla="*/ 10 h 13"/>
                <a:gd name="T4" fmla="*/ 7 w 17"/>
                <a:gd name="T5" fmla="*/ 2 h 13"/>
                <a:gd name="T6" fmla="*/ 0 w 17"/>
                <a:gd name="T7" fmla="*/ 2 h 13"/>
                <a:gd name="T8" fmla="*/ 5 w 17"/>
                <a:gd name="T9" fmla="*/ 7 h 13"/>
                <a:gd name="T10" fmla="*/ 13 w 17"/>
                <a:gd name="T11" fmla="*/ 12 h 13"/>
                <a:gd name="T12" fmla="*/ 1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7" y="13"/>
                  </a:moveTo>
                  <a:cubicBezTo>
                    <a:pt x="16" y="12"/>
                    <a:pt x="16" y="11"/>
                    <a:pt x="15" y="10"/>
                  </a:cubicBezTo>
                  <a:cubicBezTo>
                    <a:pt x="13" y="6"/>
                    <a:pt x="9" y="3"/>
                    <a:pt x="7" y="2"/>
                  </a:cubicBezTo>
                  <a:cubicBezTo>
                    <a:pt x="5" y="1"/>
                    <a:pt x="1" y="0"/>
                    <a:pt x="0" y="2"/>
                  </a:cubicBezTo>
                  <a:cubicBezTo>
                    <a:pt x="2" y="3"/>
                    <a:pt x="3" y="5"/>
                    <a:pt x="5" y="7"/>
                  </a:cubicBezTo>
                  <a:cubicBezTo>
                    <a:pt x="7" y="9"/>
                    <a:pt x="10" y="11"/>
                    <a:pt x="13" y="12"/>
                  </a:cubicBezTo>
                  <a:cubicBezTo>
                    <a:pt x="14" y="13"/>
                    <a:pt x="16" y="13"/>
                    <a:pt x="17" y="1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45"/>
            <p:cNvSpPr>
              <a:spLocks/>
            </p:cNvSpPr>
            <p:nvPr/>
          </p:nvSpPr>
          <p:spPr bwMode="auto">
            <a:xfrm>
              <a:off x="13408314" y="7745165"/>
              <a:ext cx="70755" cy="57783"/>
            </a:xfrm>
            <a:custGeom>
              <a:avLst/>
              <a:gdLst>
                <a:gd name="T0" fmla="*/ 0 w 25"/>
                <a:gd name="T1" fmla="*/ 0 h 21"/>
                <a:gd name="T2" fmla="*/ 14 w 25"/>
                <a:gd name="T3" fmla="*/ 14 h 21"/>
                <a:gd name="T4" fmla="*/ 25 w 25"/>
                <a:gd name="T5" fmla="*/ 21 h 21"/>
                <a:gd name="T6" fmla="*/ 4 w 25"/>
                <a:gd name="T7" fmla="*/ 1 h 21"/>
                <a:gd name="T8" fmla="*/ 0 w 25"/>
                <a:gd name="T9" fmla="*/ 0 h 21"/>
              </a:gdLst>
              <a:ahLst/>
              <a:cxnLst>
                <a:cxn ang="0">
                  <a:pos x="T0" y="T1"/>
                </a:cxn>
                <a:cxn ang="0">
                  <a:pos x="T2" y="T3"/>
                </a:cxn>
                <a:cxn ang="0">
                  <a:pos x="T4" y="T5"/>
                </a:cxn>
                <a:cxn ang="0">
                  <a:pos x="T6" y="T7"/>
                </a:cxn>
                <a:cxn ang="0">
                  <a:pos x="T8" y="T9"/>
                </a:cxn>
              </a:cxnLst>
              <a:rect l="0" t="0" r="r" b="b"/>
              <a:pathLst>
                <a:path w="25" h="21">
                  <a:moveTo>
                    <a:pt x="0" y="0"/>
                  </a:moveTo>
                  <a:cubicBezTo>
                    <a:pt x="5" y="5"/>
                    <a:pt x="9" y="9"/>
                    <a:pt x="14" y="14"/>
                  </a:cubicBezTo>
                  <a:cubicBezTo>
                    <a:pt x="18" y="16"/>
                    <a:pt x="21" y="19"/>
                    <a:pt x="25" y="21"/>
                  </a:cubicBezTo>
                  <a:cubicBezTo>
                    <a:pt x="19" y="13"/>
                    <a:pt x="12" y="5"/>
                    <a:pt x="4" y="1"/>
                  </a:cubicBezTo>
                  <a:cubicBezTo>
                    <a:pt x="3" y="1"/>
                    <a:pt x="1" y="0"/>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46"/>
            <p:cNvSpPr>
              <a:spLocks/>
            </p:cNvSpPr>
            <p:nvPr/>
          </p:nvSpPr>
          <p:spPr bwMode="auto">
            <a:xfrm>
              <a:off x="13350530" y="7837146"/>
              <a:ext cx="88444" cy="61321"/>
            </a:xfrm>
            <a:custGeom>
              <a:avLst/>
              <a:gdLst>
                <a:gd name="T0" fmla="*/ 15 w 32"/>
                <a:gd name="T1" fmla="*/ 22 h 22"/>
                <a:gd name="T2" fmla="*/ 17 w 32"/>
                <a:gd name="T3" fmla="*/ 22 h 22"/>
                <a:gd name="T4" fmla="*/ 16 w 32"/>
                <a:gd name="T5" fmla="*/ 17 h 22"/>
                <a:gd name="T6" fmla="*/ 6 w 32"/>
                <a:gd name="T7" fmla="*/ 7 h 22"/>
                <a:gd name="T8" fmla="*/ 7 w 32"/>
                <a:gd name="T9" fmla="*/ 5 h 22"/>
                <a:gd name="T10" fmla="*/ 23 w 32"/>
                <a:gd name="T11" fmla="*/ 16 h 22"/>
                <a:gd name="T12" fmla="*/ 26 w 32"/>
                <a:gd name="T13" fmla="*/ 16 h 22"/>
                <a:gd name="T14" fmla="*/ 31 w 32"/>
                <a:gd name="T15" fmla="*/ 16 h 22"/>
                <a:gd name="T16" fmla="*/ 32 w 32"/>
                <a:gd name="T17" fmla="*/ 12 h 22"/>
                <a:gd name="T18" fmla="*/ 31 w 32"/>
                <a:gd name="T19" fmla="*/ 12 h 22"/>
                <a:gd name="T20" fmla="*/ 14 w 32"/>
                <a:gd name="T21" fmla="*/ 3 h 22"/>
                <a:gd name="T22" fmla="*/ 4 w 32"/>
                <a:gd name="T23" fmla="*/ 2 h 22"/>
                <a:gd name="T24" fmla="*/ 4 w 32"/>
                <a:gd name="T25" fmla="*/ 13 h 22"/>
                <a:gd name="T26" fmla="*/ 15 w 32"/>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15" y="22"/>
                  </a:moveTo>
                  <a:cubicBezTo>
                    <a:pt x="16" y="22"/>
                    <a:pt x="16" y="22"/>
                    <a:pt x="17" y="22"/>
                  </a:cubicBezTo>
                  <a:cubicBezTo>
                    <a:pt x="17" y="20"/>
                    <a:pt x="16" y="18"/>
                    <a:pt x="16" y="17"/>
                  </a:cubicBezTo>
                  <a:cubicBezTo>
                    <a:pt x="11" y="15"/>
                    <a:pt x="7" y="11"/>
                    <a:pt x="6" y="7"/>
                  </a:cubicBezTo>
                  <a:cubicBezTo>
                    <a:pt x="5" y="6"/>
                    <a:pt x="6" y="6"/>
                    <a:pt x="7" y="5"/>
                  </a:cubicBezTo>
                  <a:cubicBezTo>
                    <a:pt x="11" y="5"/>
                    <a:pt x="20" y="10"/>
                    <a:pt x="23" y="16"/>
                  </a:cubicBezTo>
                  <a:cubicBezTo>
                    <a:pt x="24" y="16"/>
                    <a:pt x="25" y="16"/>
                    <a:pt x="26" y="16"/>
                  </a:cubicBezTo>
                  <a:cubicBezTo>
                    <a:pt x="28" y="17"/>
                    <a:pt x="30" y="16"/>
                    <a:pt x="31" y="16"/>
                  </a:cubicBezTo>
                  <a:cubicBezTo>
                    <a:pt x="32" y="15"/>
                    <a:pt x="32" y="13"/>
                    <a:pt x="32" y="12"/>
                  </a:cubicBezTo>
                  <a:cubicBezTo>
                    <a:pt x="32" y="12"/>
                    <a:pt x="31" y="12"/>
                    <a:pt x="31" y="12"/>
                  </a:cubicBezTo>
                  <a:cubicBezTo>
                    <a:pt x="26" y="12"/>
                    <a:pt x="18" y="8"/>
                    <a:pt x="14" y="3"/>
                  </a:cubicBezTo>
                  <a:cubicBezTo>
                    <a:pt x="11" y="1"/>
                    <a:pt x="7" y="0"/>
                    <a:pt x="4" y="2"/>
                  </a:cubicBezTo>
                  <a:cubicBezTo>
                    <a:pt x="0" y="4"/>
                    <a:pt x="2" y="9"/>
                    <a:pt x="4" y="13"/>
                  </a:cubicBezTo>
                  <a:cubicBezTo>
                    <a:pt x="7" y="14"/>
                    <a:pt x="12" y="18"/>
                    <a:pt x="15" y="2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47"/>
            <p:cNvSpPr>
              <a:spLocks/>
            </p:cNvSpPr>
            <p:nvPr/>
          </p:nvSpPr>
          <p:spPr bwMode="auto">
            <a:xfrm>
              <a:off x="13411851" y="7702712"/>
              <a:ext cx="61321" cy="55425"/>
            </a:xfrm>
            <a:custGeom>
              <a:avLst/>
              <a:gdLst>
                <a:gd name="T0" fmla="*/ 4 w 22"/>
                <a:gd name="T1" fmla="*/ 3 h 20"/>
                <a:gd name="T2" fmla="*/ 0 w 22"/>
                <a:gd name="T3" fmla="*/ 0 h 20"/>
                <a:gd name="T4" fmla="*/ 8 w 22"/>
                <a:gd name="T5" fmla="*/ 8 h 20"/>
                <a:gd name="T6" fmla="*/ 22 w 22"/>
                <a:gd name="T7" fmla="*/ 20 h 20"/>
                <a:gd name="T8" fmla="*/ 20 w 22"/>
                <a:gd name="T9" fmla="*/ 18 h 20"/>
                <a:gd name="T10" fmla="*/ 4 w 22"/>
                <a:gd name="T11" fmla="*/ 3 h 20"/>
              </a:gdLst>
              <a:ahLst/>
              <a:cxnLst>
                <a:cxn ang="0">
                  <a:pos x="T0" y="T1"/>
                </a:cxn>
                <a:cxn ang="0">
                  <a:pos x="T2" y="T3"/>
                </a:cxn>
                <a:cxn ang="0">
                  <a:pos x="T4" y="T5"/>
                </a:cxn>
                <a:cxn ang="0">
                  <a:pos x="T6" y="T7"/>
                </a:cxn>
                <a:cxn ang="0">
                  <a:pos x="T8" y="T9"/>
                </a:cxn>
                <a:cxn ang="0">
                  <a:pos x="T10" y="T11"/>
                </a:cxn>
              </a:cxnLst>
              <a:rect l="0" t="0" r="r" b="b"/>
              <a:pathLst>
                <a:path w="22" h="20">
                  <a:moveTo>
                    <a:pt x="4" y="3"/>
                  </a:moveTo>
                  <a:cubicBezTo>
                    <a:pt x="3" y="2"/>
                    <a:pt x="1" y="1"/>
                    <a:pt x="0" y="0"/>
                  </a:cubicBezTo>
                  <a:cubicBezTo>
                    <a:pt x="3" y="3"/>
                    <a:pt x="5" y="5"/>
                    <a:pt x="8" y="8"/>
                  </a:cubicBezTo>
                  <a:cubicBezTo>
                    <a:pt x="13" y="12"/>
                    <a:pt x="17" y="16"/>
                    <a:pt x="22" y="20"/>
                  </a:cubicBezTo>
                  <a:cubicBezTo>
                    <a:pt x="21" y="19"/>
                    <a:pt x="21" y="18"/>
                    <a:pt x="20" y="18"/>
                  </a:cubicBezTo>
                  <a:cubicBezTo>
                    <a:pt x="15" y="13"/>
                    <a:pt x="10" y="7"/>
                    <a:pt x="4"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48"/>
            <p:cNvSpPr>
              <a:spLocks/>
            </p:cNvSpPr>
            <p:nvPr/>
          </p:nvSpPr>
          <p:spPr bwMode="auto">
            <a:xfrm>
              <a:off x="13584022" y="7786438"/>
              <a:ext cx="50708" cy="24764"/>
            </a:xfrm>
            <a:custGeom>
              <a:avLst/>
              <a:gdLst>
                <a:gd name="T0" fmla="*/ 4 w 18"/>
                <a:gd name="T1" fmla="*/ 0 h 9"/>
                <a:gd name="T2" fmla="*/ 0 w 18"/>
                <a:gd name="T3" fmla="*/ 3 h 9"/>
                <a:gd name="T4" fmla="*/ 18 w 18"/>
                <a:gd name="T5" fmla="*/ 3 h 9"/>
                <a:gd name="T6" fmla="*/ 4 w 18"/>
                <a:gd name="T7" fmla="*/ 0 h 9"/>
              </a:gdLst>
              <a:ahLst/>
              <a:cxnLst>
                <a:cxn ang="0">
                  <a:pos x="T0" y="T1"/>
                </a:cxn>
                <a:cxn ang="0">
                  <a:pos x="T2" y="T3"/>
                </a:cxn>
                <a:cxn ang="0">
                  <a:pos x="T4" y="T5"/>
                </a:cxn>
                <a:cxn ang="0">
                  <a:pos x="T6" y="T7"/>
                </a:cxn>
              </a:cxnLst>
              <a:rect l="0" t="0" r="r" b="b"/>
              <a:pathLst>
                <a:path w="18" h="9">
                  <a:moveTo>
                    <a:pt x="4" y="0"/>
                  </a:moveTo>
                  <a:cubicBezTo>
                    <a:pt x="3" y="1"/>
                    <a:pt x="2" y="2"/>
                    <a:pt x="0" y="3"/>
                  </a:cubicBezTo>
                  <a:cubicBezTo>
                    <a:pt x="7" y="6"/>
                    <a:pt x="16" y="9"/>
                    <a:pt x="18" y="3"/>
                  </a:cubicBezTo>
                  <a:cubicBezTo>
                    <a:pt x="14" y="2"/>
                    <a:pt x="9" y="1"/>
                    <a:pt x="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49"/>
            <p:cNvSpPr>
              <a:spLocks/>
            </p:cNvSpPr>
            <p:nvPr/>
          </p:nvSpPr>
          <p:spPr bwMode="auto">
            <a:xfrm>
              <a:off x="13346993" y="7741627"/>
              <a:ext cx="58962" cy="44811"/>
            </a:xfrm>
            <a:custGeom>
              <a:avLst/>
              <a:gdLst>
                <a:gd name="T0" fmla="*/ 7 w 21"/>
                <a:gd name="T1" fmla="*/ 12 h 16"/>
                <a:gd name="T2" fmla="*/ 13 w 21"/>
                <a:gd name="T3" fmla="*/ 10 h 16"/>
                <a:gd name="T4" fmla="*/ 21 w 21"/>
                <a:gd name="T5" fmla="*/ 14 h 16"/>
                <a:gd name="T6" fmla="*/ 11 w 21"/>
                <a:gd name="T7" fmla="*/ 2 h 16"/>
                <a:gd name="T8" fmla="*/ 1 w 21"/>
                <a:gd name="T9" fmla="*/ 5 h 16"/>
                <a:gd name="T10" fmla="*/ 8 w 21"/>
                <a:gd name="T11" fmla="*/ 16 h 16"/>
                <a:gd name="T12" fmla="*/ 7 w 21"/>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7" y="12"/>
                  </a:moveTo>
                  <a:cubicBezTo>
                    <a:pt x="8" y="9"/>
                    <a:pt x="11" y="10"/>
                    <a:pt x="13" y="10"/>
                  </a:cubicBezTo>
                  <a:cubicBezTo>
                    <a:pt x="16" y="11"/>
                    <a:pt x="18" y="12"/>
                    <a:pt x="21" y="14"/>
                  </a:cubicBezTo>
                  <a:cubicBezTo>
                    <a:pt x="18" y="11"/>
                    <a:pt x="13" y="7"/>
                    <a:pt x="11" y="2"/>
                  </a:cubicBezTo>
                  <a:cubicBezTo>
                    <a:pt x="6" y="1"/>
                    <a:pt x="1" y="0"/>
                    <a:pt x="1" y="5"/>
                  </a:cubicBezTo>
                  <a:cubicBezTo>
                    <a:pt x="0" y="9"/>
                    <a:pt x="4" y="12"/>
                    <a:pt x="8" y="16"/>
                  </a:cubicBezTo>
                  <a:cubicBezTo>
                    <a:pt x="7" y="15"/>
                    <a:pt x="7" y="13"/>
                    <a:pt x="7" y="1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50"/>
            <p:cNvSpPr>
              <a:spLocks/>
            </p:cNvSpPr>
            <p:nvPr/>
          </p:nvSpPr>
          <p:spPr bwMode="auto">
            <a:xfrm>
              <a:off x="13342276" y="7906722"/>
              <a:ext cx="63679" cy="30660"/>
            </a:xfrm>
            <a:custGeom>
              <a:avLst/>
              <a:gdLst>
                <a:gd name="T0" fmla="*/ 19 w 23"/>
                <a:gd name="T1" fmla="*/ 10 h 11"/>
                <a:gd name="T2" fmla="*/ 0 w 23"/>
                <a:gd name="T3" fmla="*/ 0 h 11"/>
                <a:gd name="T4" fmla="*/ 19 w 23"/>
                <a:gd name="T5" fmla="*/ 11 h 11"/>
                <a:gd name="T6" fmla="*/ 23 w 23"/>
                <a:gd name="T7" fmla="*/ 9 h 11"/>
                <a:gd name="T8" fmla="*/ 19 w 23"/>
                <a:gd name="T9" fmla="*/ 10 h 11"/>
              </a:gdLst>
              <a:ahLst/>
              <a:cxnLst>
                <a:cxn ang="0">
                  <a:pos x="T0" y="T1"/>
                </a:cxn>
                <a:cxn ang="0">
                  <a:pos x="T2" y="T3"/>
                </a:cxn>
                <a:cxn ang="0">
                  <a:pos x="T4" y="T5"/>
                </a:cxn>
                <a:cxn ang="0">
                  <a:pos x="T6" y="T7"/>
                </a:cxn>
                <a:cxn ang="0">
                  <a:pos x="T8" y="T9"/>
                </a:cxn>
              </a:cxnLst>
              <a:rect l="0" t="0" r="r" b="b"/>
              <a:pathLst>
                <a:path w="23" h="11">
                  <a:moveTo>
                    <a:pt x="19" y="10"/>
                  </a:moveTo>
                  <a:cubicBezTo>
                    <a:pt x="16" y="10"/>
                    <a:pt x="5" y="5"/>
                    <a:pt x="0" y="0"/>
                  </a:cubicBezTo>
                  <a:cubicBezTo>
                    <a:pt x="6" y="7"/>
                    <a:pt x="19" y="11"/>
                    <a:pt x="19" y="11"/>
                  </a:cubicBezTo>
                  <a:cubicBezTo>
                    <a:pt x="21" y="10"/>
                    <a:pt x="22" y="10"/>
                    <a:pt x="23" y="9"/>
                  </a:cubicBezTo>
                  <a:cubicBezTo>
                    <a:pt x="22" y="9"/>
                    <a:pt x="21" y="10"/>
                    <a:pt x="19" y="1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51"/>
            <p:cNvSpPr>
              <a:spLocks/>
            </p:cNvSpPr>
            <p:nvPr/>
          </p:nvSpPr>
          <p:spPr bwMode="auto">
            <a:xfrm>
              <a:off x="13369398" y="7688561"/>
              <a:ext cx="130897" cy="122642"/>
            </a:xfrm>
            <a:custGeom>
              <a:avLst/>
              <a:gdLst>
                <a:gd name="T0" fmla="*/ 2 w 47"/>
                <a:gd name="T1" fmla="*/ 4 h 44"/>
                <a:gd name="T2" fmla="*/ 8 w 47"/>
                <a:gd name="T3" fmla="*/ 12 h 44"/>
                <a:gd name="T4" fmla="*/ 10 w 47"/>
                <a:gd name="T5" fmla="*/ 15 h 44"/>
                <a:gd name="T6" fmla="*/ 25 w 47"/>
                <a:gd name="T7" fmla="*/ 22 h 44"/>
                <a:gd name="T8" fmla="*/ 44 w 47"/>
                <a:gd name="T9" fmla="*/ 44 h 44"/>
                <a:gd name="T10" fmla="*/ 42 w 47"/>
                <a:gd name="T11" fmla="*/ 37 h 44"/>
                <a:gd name="T12" fmla="*/ 47 w 47"/>
                <a:gd name="T13" fmla="*/ 39 h 44"/>
                <a:gd name="T14" fmla="*/ 43 w 47"/>
                <a:gd name="T15" fmla="*/ 31 h 44"/>
                <a:gd name="T16" fmla="*/ 42 w 47"/>
                <a:gd name="T17" fmla="*/ 31 h 44"/>
                <a:gd name="T18" fmla="*/ 8 w 47"/>
                <a:gd name="T19" fmla="*/ 2 h 44"/>
                <a:gd name="T20" fmla="*/ 2 w 47"/>
                <a:gd name="T2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4">
                  <a:moveTo>
                    <a:pt x="2" y="4"/>
                  </a:moveTo>
                  <a:cubicBezTo>
                    <a:pt x="3" y="7"/>
                    <a:pt x="6" y="10"/>
                    <a:pt x="8" y="12"/>
                  </a:cubicBezTo>
                  <a:cubicBezTo>
                    <a:pt x="9" y="13"/>
                    <a:pt x="10" y="14"/>
                    <a:pt x="10" y="15"/>
                  </a:cubicBezTo>
                  <a:cubicBezTo>
                    <a:pt x="16" y="16"/>
                    <a:pt x="23" y="20"/>
                    <a:pt x="25" y="22"/>
                  </a:cubicBezTo>
                  <a:cubicBezTo>
                    <a:pt x="28" y="24"/>
                    <a:pt x="38" y="34"/>
                    <a:pt x="44" y="44"/>
                  </a:cubicBezTo>
                  <a:cubicBezTo>
                    <a:pt x="43" y="41"/>
                    <a:pt x="42" y="39"/>
                    <a:pt x="42" y="37"/>
                  </a:cubicBezTo>
                  <a:cubicBezTo>
                    <a:pt x="43" y="38"/>
                    <a:pt x="45" y="39"/>
                    <a:pt x="47" y="39"/>
                  </a:cubicBezTo>
                  <a:cubicBezTo>
                    <a:pt x="46" y="37"/>
                    <a:pt x="45" y="34"/>
                    <a:pt x="43" y="31"/>
                  </a:cubicBezTo>
                  <a:cubicBezTo>
                    <a:pt x="43" y="31"/>
                    <a:pt x="42" y="31"/>
                    <a:pt x="42" y="31"/>
                  </a:cubicBezTo>
                  <a:cubicBezTo>
                    <a:pt x="30" y="24"/>
                    <a:pt x="18" y="13"/>
                    <a:pt x="8" y="2"/>
                  </a:cubicBezTo>
                  <a:cubicBezTo>
                    <a:pt x="6" y="1"/>
                    <a:pt x="0" y="0"/>
                    <a:pt x="2" y="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52"/>
            <p:cNvSpPr>
              <a:spLocks/>
            </p:cNvSpPr>
            <p:nvPr/>
          </p:nvSpPr>
          <p:spPr bwMode="auto">
            <a:xfrm>
              <a:off x="13355247" y="7682664"/>
              <a:ext cx="31840" cy="50708"/>
            </a:xfrm>
            <a:custGeom>
              <a:avLst/>
              <a:gdLst>
                <a:gd name="T0" fmla="*/ 11 w 11"/>
                <a:gd name="T1" fmla="*/ 16 h 18"/>
                <a:gd name="T2" fmla="*/ 4 w 11"/>
                <a:gd name="T3" fmla="*/ 6 h 18"/>
                <a:gd name="T4" fmla="*/ 7 w 11"/>
                <a:gd name="T5" fmla="*/ 0 h 18"/>
                <a:gd name="T6" fmla="*/ 1 w 11"/>
                <a:gd name="T7" fmla="*/ 4 h 18"/>
                <a:gd name="T8" fmla="*/ 8 w 11"/>
                <a:gd name="T9" fmla="*/ 18 h 18"/>
                <a:gd name="T10" fmla="*/ 11 w 11"/>
                <a:gd name="T11" fmla="*/ 16 h 18"/>
              </a:gdLst>
              <a:ahLst/>
              <a:cxnLst>
                <a:cxn ang="0">
                  <a:pos x="T0" y="T1"/>
                </a:cxn>
                <a:cxn ang="0">
                  <a:pos x="T2" y="T3"/>
                </a:cxn>
                <a:cxn ang="0">
                  <a:pos x="T4" y="T5"/>
                </a:cxn>
                <a:cxn ang="0">
                  <a:pos x="T6" y="T7"/>
                </a:cxn>
                <a:cxn ang="0">
                  <a:pos x="T8" y="T9"/>
                </a:cxn>
                <a:cxn ang="0">
                  <a:pos x="T10" y="T11"/>
                </a:cxn>
              </a:cxnLst>
              <a:rect l="0" t="0" r="r" b="b"/>
              <a:pathLst>
                <a:path w="11" h="18">
                  <a:moveTo>
                    <a:pt x="11" y="16"/>
                  </a:moveTo>
                  <a:cubicBezTo>
                    <a:pt x="8" y="13"/>
                    <a:pt x="5" y="10"/>
                    <a:pt x="4" y="6"/>
                  </a:cubicBezTo>
                  <a:cubicBezTo>
                    <a:pt x="3" y="3"/>
                    <a:pt x="5" y="1"/>
                    <a:pt x="7" y="0"/>
                  </a:cubicBezTo>
                  <a:cubicBezTo>
                    <a:pt x="4" y="0"/>
                    <a:pt x="1" y="1"/>
                    <a:pt x="1" y="4"/>
                  </a:cubicBezTo>
                  <a:cubicBezTo>
                    <a:pt x="0" y="9"/>
                    <a:pt x="4" y="14"/>
                    <a:pt x="8" y="18"/>
                  </a:cubicBezTo>
                  <a:cubicBezTo>
                    <a:pt x="9" y="17"/>
                    <a:pt x="10" y="17"/>
                    <a:pt x="11"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53"/>
            <p:cNvSpPr>
              <a:spLocks/>
            </p:cNvSpPr>
            <p:nvPr/>
          </p:nvSpPr>
          <p:spPr bwMode="auto">
            <a:xfrm>
              <a:off x="13352889" y="7602475"/>
              <a:ext cx="20047" cy="36557"/>
            </a:xfrm>
            <a:custGeom>
              <a:avLst/>
              <a:gdLst>
                <a:gd name="T0" fmla="*/ 5 w 7"/>
                <a:gd name="T1" fmla="*/ 11 h 13"/>
                <a:gd name="T2" fmla="*/ 7 w 7"/>
                <a:gd name="T3" fmla="*/ 10 h 13"/>
                <a:gd name="T4" fmla="*/ 5 w 7"/>
                <a:gd name="T5" fmla="*/ 3 h 13"/>
                <a:gd name="T6" fmla="*/ 6 w 7"/>
                <a:gd name="T7" fmla="*/ 0 h 13"/>
                <a:gd name="T8" fmla="*/ 2 w 7"/>
                <a:gd name="T9" fmla="*/ 3 h 13"/>
                <a:gd name="T10" fmla="*/ 4 w 7"/>
                <a:gd name="T11" fmla="*/ 13 h 13"/>
                <a:gd name="T12" fmla="*/ 5 w 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1"/>
                  </a:moveTo>
                  <a:cubicBezTo>
                    <a:pt x="6" y="10"/>
                    <a:pt x="6" y="10"/>
                    <a:pt x="7" y="10"/>
                  </a:cubicBezTo>
                  <a:cubicBezTo>
                    <a:pt x="6" y="7"/>
                    <a:pt x="6" y="5"/>
                    <a:pt x="5" y="3"/>
                  </a:cubicBezTo>
                  <a:cubicBezTo>
                    <a:pt x="5" y="2"/>
                    <a:pt x="5" y="1"/>
                    <a:pt x="6" y="0"/>
                  </a:cubicBezTo>
                  <a:cubicBezTo>
                    <a:pt x="4" y="0"/>
                    <a:pt x="2" y="1"/>
                    <a:pt x="2" y="3"/>
                  </a:cubicBezTo>
                  <a:cubicBezTo>
                    <a:pt x="0" y="5"/>
                    <a:pt x="2" y="9"/>
                    <a:pt x="4" y="13"/>
                  </a:cubicBezTo>
                  <a:cubicBezTo>
                    <a:pt x="4" y="12"/>
                    <a:pt x="5" y="11"/>
                    <a:pt x="5" y="1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54"/>
            <p:cNvSpPr>
              <a:spLocks/>
            </p:cNvSpPr>
            <p:nvPr/>
          </p:nvSpPr>
          <p:spPr bwMode="auto">
            <a:xfrm>
              <a:off x="13364681" y="7635494"/>
              <a:ext cx="272407" cy="301888"/>
            </a:xfrm>
            <a:custGeom>
              <a:avLst/>
              <a:gdLst>
                <a:gd name="T0" fmla="*/ 98 w 98"/>
                <a:gd name="T1" fmla="*/ 55 h 108"/>
                <a:gd name="T2" fmla="*/ 89 w 98"/>
                <a:gd name="T3" fmla="*/ 40 h 108"/>
                <a:gd name="T4" fmla="*/ 76 w 98"/>
                <a:gd name="T5" fmla="*/ 22 h 108"/>
                <a:gd name="T6" fmla="*/ 55 w 98"/>
                <a:gd name="T7" fmla="*/ 0 h 108"/>
                <a:gd name="T8" fmla="*/ 57 w 98"/>
                <a:gd name="T9" fmla="*/ 3 h 108"/>
                <a:gd name="T10" fmla="*/ 69 w 98"/>
                <a:gd name="T11" fmla="*/ 22 h 108"/>
                <a:gd name="T12" fmla="*/ 80 w 98"/>
                <a:gd name="T13" fmla="*/ 45 h 108"/>
                <a:gd name="T14" fmla="*/ 55 w 98"/>
                <a:gd name="T15" fmla="*/ 37 h 108"/>
                <a:gd name="T16" fmla="*/ 53 w 98"/>
                <a:gd name="T17" fmla="*/ 47 h 108"/>
                <a:gd name="T18" fmla="*/ 31 w 98"/>
                <a:gd name="T19" fmla="*/ 40 h 108"/>
                <a:gd name="T20" fmla="*/ 40 w 98"/>
                <a:gd name="T21" fmla="*/ 61 h 108"/>
                <a:gd name="T22" fmla="*/ 38 w 98"/>
                <a:gd name="T23" fmla="*/ 63 h 108"/>
                <a:gd name="T24" fmla="*/ 21 w 98"/>
                <a:gd name="T25" fmla="*/ 58 h 108"/>
                <a:gd name="T26" fmla="*/ 28 w 98"/>
                <a:gd name="T27" fmla="*/ 72 h 108"/>
                <a:gd name="T28" fmla="*/ 26 w 98"/>
                <a:gd name="T29" fmla="*/ 74 h 108"/>
                <a:gd name="T30" fmla="*/ 19 w 98"/>
                <a:gd name="T31" fmla="*/ 73 h 108"/>
                <a:gd name="T32" fmla="*/ 18 w 98"/>
                <a:gd name="T33" fmla="*/ 86 h 108"/>
                <a:gd name="T34" fmla="*/ 7 w 98"/>
                <a:gd name="T35" fmla="*/ 83 h 108"/>
                <a:gd name="T36" fmla="*/ 10 w 98"/>
                <a:gd name="T37" fmla="*/ 95 h 108"/>
                <a:gd name="T38" fmla="*/ 0 w 98"/>
                <a:gd name="T39" fmla="*/ 103 h 108"/>
                <a:gd name="T40" fmla="*/ 11 w 98"/>
                <a:gd name="T41" fmla="*/ 108 h 108"/>
                <a:gd name="T42" fmla="*/ 13 w 98"/>
                <a:gd name="T43" fmla="*/ 99 h 108"/>
                <a:gd name="T44" fmla="*/ 10 w 98"/>
                <a:gd name="T45" fmla="*/ 87 h 108"/>
                <a:gd name="T46" fmla="*/ 24 w 98"/>
                <a:gd name="T47" fmla="*/ 89 h 108"/>
                <a:gd name="T48" fmla="*/ 24 w 98"/>
                <a:gd name="T49" fmla="*/ 78 h 108"/>
                <a:gd name="T50" fmla="*/ 37 w 98"/>
                <a:gd name="T51" fmla="*/ 78 h 108"/>
                <a:gd name="T52" fmla="*/ 35 w 98"/>
                <a:gd name="T53" fmla="*/ 66 h 108"/>
                <a:gd name="T54" fmla="*/ 46 w 98"/>
                <a:gd name="T55" fmla="*/ 67 h 108"/>
                <a:gd name="T56" fmla="*/ 44 w 98"/>
                <a:gd name="T57" fmla="*/ 56 h 108"/>
                <a:gd name="T58" fmla="*/ 60 w 98"/>
                <a:gd name="T59" fmla="*/ 63 h 108"/>
                <a:gd name="T60" fmla="*/ 72 w 98"/>
                <a:gd name="T61" fmla="*/ 54 h 108"/>
                <a:gd name="T62" fmla="*/ 98 w 98"/>
                <a:gd name="T63"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8">
                  <a:moveTo>
                    <a:pt x="98" y="55"/>
                  </a:moveTo>
                  <a:cubicBezTo>
                    <a:pt x="98" y="50"/>
                    <a:pt x="92" y="43"/>
                    <a:pt x="89" y="40"/>
                  </a:cubicBezTo>
                  <a:cubicBezTo>
                    <a:pt x="85" y="34"/>
                    <a:pt x="81" y="28"/>
                    <a:pt x="76" y="22"/>
                  </a:cubicBezTo>
                  <a:cubicBezTo>
                    <a:pt x="69" y="14"/>
                    <a:pt x="63" y="6"/>
                    <a:pt x="55" y="0"/>
                  </a:cubicBezTo>
                  <a:cubicBezTo>
                    <a:pt x="56" y="1"/>
                    <a:pt x="56" y="2"/>
                    <a:pt x="57" y="3"/>
                  </a:cubicBezTo>
                  <a:cubicBezTo>
                    <a:pt x="62" y="9"/>
                    <a:pt x="66" y="16"/>
                    <a:pt x="69" y="22"/>
                  </a:cubicBezTo>
                  <a:cubicBezTo>
                    <a:pt x="73" y="27"/>
                    <a:pt x="81" y="38"/>
                    <a:pt x="80" y="45"/>
                  </a:cubicBezTo>
                  <a:cubicBezTo>
                    <a:pt x="80" y="56"/>
                    <a:pt x="63" y="43"/>
                    <a:pt x="55" y="37"/>
                  </a:cubicBezTo>
                  <a:cubicBezTo>
                    <a:pt x="57" y="41"/>
                    <a:pt x="59" y="46"/>
                    <a:pt x="53" y="47"/>
                  </a:cubicBezTo>
                  <a:cubicBezTo>
                    <a:pt x="45" y="49"/>
                    <a:pt x="38" y="42"/>
                    <a:pt x="31" y="40"/>
                  </a:cubicBezTo>
                  <a:cubicBezTo>
                    <a:pt x="32" y="48"/>
                    <a:pt x="39" y="54"/>
                    <a:pt x="40" y="61"/>
                  </a:cubicBezTo>
                  <a:cubicBezTo>
                    <a:pt x="40" y="62"/>
                    <a:pt x="39" y="63"/>
                    <a:pt x="38" y="63"/>
                  </a:cubicBezTo>
                  <a:cubicBezTo>
                    <a:pt x="32" y="62"/>
                    <a:pt x="27" y="59"/>
                    <a:pt x="21" y="58"/>
                  </a:cubicBezTo>
                  <a:cubicBezTo>
                    <a:pt x="23" y="63"/>
                    <a:pt x="27" y="67"/>
                    <a:pt x="28" y="72"/>
                  </a:cubicBezTo>
                  <a:cubicBezTo>
                    <a:pt x="28" y="73"/>
                    <a:pt x="27" y="73"/>
                    <a:pt x="26" y="74"/>
                  </a:cubicBezTo>
                  <a:cubicBezTo>
                    <a:pt x="24" y="74"/>
                    <a:pt x="21" y="74"/>
                    <a:pt x="19" y="73"/>
                  </a:cubicBezTo>
                  <a:cubicBezTo>
                    <a:pt x="21" y="77"/>
                    <a:pt x="26" y="86"/>
                    <a:pt x="18" y="86"/>
                  </a:cubicBezTo>
                  <a:cubicBezTo>
                    <a:pt x="14" y="86"/>
                    <a:pt x="11" y="83"/>
                    <a:pt x="7" y="83"/>
                  </a:cubicBezTo>
                  <a:cubicBezTo>
                    <a:pt x="1" y="82"/>
                    <a:pt x="9" y="93"/>
                    <a:pt x="10" y="95"/>
                  </a:cubicBezTo>
                  <a:cubicBezTo>
                    <a:pt x="12" y="101"/>
                    <a:pt x="7" y="103"/>
                    <a:pt x="0" y="103"/>
                  </a:cubicBezTo>
                  <a:cubicBezTo>
                    <a:pt x="6" y="106"/>
                    <a:pt x="11" y="108"/>
                    <a:pt x="11" y="108"/>
                  </a:cubicBezTo>
                  <a:cubicBezTo>
                    <a:pt x="17" y="107"/>
                    <a:pt x="15" y="103"/>
                    <a:pt x="13" y="99"/>
                  </a:cubicBezTo>
                  <a:cubicBezTo>
                    <a:pt x="12" y="95"/>
                    <a:pt x="12" y="91"/>
                    <a:pt x="10" y="87"/>
                  </a:cubicBezTo>
                  <a:cubicBezTo>
                    <a:pt x="13" y="88"/>
                    <a:pt x="20" y="90"/>
                    <a:pt x="24" y="89"/>
                  </a:cubicBezTo>
                  <a:cubicBezTo>
                    <a:pt x="29" y="87"/>
                    <a:pt x="26" y="82"/>
                    <a:pt x="24" y="78"/>
                  </a:cubicBezTo>
                  <a:cubicBezTo>
                    <a:pt x="28" y="79"/>
                    <a:pt x="34" y="84"/>
                    <a:pt x="37" y="78"/>
                  </a:cubicBezTo>
                  <a:cubicBezTo>
                    <a:pt x="39" y="74"/>
                    <a:pt x="36" y="70"/>
                    <a:pt x="35" y="66"/>
                  </a:cubicBezTo>
                  <a:cubicBezTo>
                    <a:pt x="37" y="66"/>
                    <a:pt x="44" y="70"/>
                    <a:pt x="46" y="67"/>
                  </a:cubicBezTo>
                  <a:cubicBezTo>
                    <a:pt x="47" y="65"/>
                    <a:pt x="45" y="58"/>
                    <a:pt x="44" y="56"/>
                  </a:cubicBezTo>
                  <a:cubicBezTo>
                    <a:pt x="49" y="58"/>
                    <a:pt x="54" y="62"/>
                    <a:pt x="60" y="63"/>
                  </a:cubicBezTo>
                  <a:cubicBezTo>
                    <a:pt x="66" y="64"/>
                    <a:pt x="74" y="61"/>
                    <a:pt x="72" y="54"/>
                  </a:cubicBezTo>
                  <a:cubicBezTo>
                    <a:pt x="77" y="56"/>
                    <a:pt x="97" y="68"/>
                    <a:pt x="98" y="55"/>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55"/>
            <p:cNvSpPr>
              <a:spLocks/>
            </p:cNvSpPr>
            <p:nvPr/>
          </p:nvSpPr>
          <p:spPr bwMode="auto">
            <a:xfrm>
              <a:off x="11660666" y="7841863"/>
              <a:ext cx="334907" cy="310143"/>
            </a:xfrm>
            <a:custGeom>
              <a:avLst/>
              <a:gdLst>
                <a:gd name="T0" fmla="*/ 108 w 120"/>
                <a:gd name="T1" fmla="*/ 106 h 111"/>
                <a:gd name="T2" fmla="*/ 106 w 120"/>
                <a:gd name="T3" fmla="*/ 92 h 111"/>
                <a:gd name="T4" fmla="*/ 87 w 120"/>
                <a:gd name="T5" fmla="*/ 97 h 111"/>
                <a:gd name="T6" fmla="*/ 92 w 120"/>
                <a:gd name="T7" fmla="*/ 80 h 111"/>
                <a:gd name="T8" fmla="*/ 77 w 120"/>
                <a:gd name="T9" fmla="*/ 91 h 111"/>
                <a:gd name="T10" fmla="*/ 74 w 120"/>
                <a:gd name="T11" fmla="*/ 88 h 111"/>
                <a:gd name="T12" fmla="*/ 57 w 120"/>
                <a:gd name="T13" fmla="*/ 104 h 111"/>
                <a:gd name="T14" fmla="*/ 55 w 120"/>
                <a:gd name="T15" fmla="*/ 87 h 111"/>
                <a:gd name="T16" fmla="*/ 35 w 120"/>
                <a:gd name="T17" fmla="*/ 102 h 111"/>
                <a:gd name="T18" fmla="*/ 32 w 120"/>
                <a:gd name="T19" fmla="*/ 85 h 111"/>
                <a:gd name="T20" fmla="*/ 17 w 120"/>
                <a:gd name="T21" fmla="*/ 99 h 111"/>
                <a:gd name="T22" fmla="*/ 4 w 120"/>
                <a:gd name="T23" fmla="*/ 104 h 111"/>
                <a:gd name="T24" fmla="*/ 0 w 120"/>
                <a:gd name="T25" fmla="*/ 89 h 111"/>
                <a:gd name="T26" fmla="*/ 6 w 120"/>
                <a:gd name="T27" fmla="*/ 54 h 111"/>
                <a:gd name="T28" fmla="*/ 31 w 120"/>
                <a:gd name="T29" fmla="*/ 24 h 111"/>
                <a:gd name="T30" fmla="*/ 47 w 120"/>
                <a:gd name="T31" fmla="*/ 10 h 111"/>
                <a:gd name="T32" fmla="*/ 62 w 120"/>
                <a:gd name="T33" fmla="*/ 0 h 111"/>
                <a:gd name="T34" fmla="*/ 63 w 120"/>
                <a:gd name="T35" fmla="*/ 26 h 111"/>
                <a:gd name="T36" fmla="*/ 72 w 120"/>
                <a:gd name="T37" fmla="*/ 37 h 111"/>
                <a:gd name="T38" fmla="*/ 67 w 120"/>
                <a:gd name="T39" fmla="*/ 54 h 111"/>
                <a:gd name="T40" fmla="*/ 77 w 120"/>
                <a:gd name="T41" fmla="*/ 51 h 111"/>
                <a:gd name="T42" fmla="*/ 77 w 120"/>
                <a:gd name="T43" fmla="*/ 63 h 111"/>
                <a:gd name="T44" fmla="*/ 89 w 120"/>
                <a:gd name="T45" fmla="*/ 60 h 111"/>
                <a:gd name="T46" fmla="*/ 89 w 120"/>
                <a:gd name="T47" fmla="*/ 72 h 111"/>
                <a:gd name="T48" fmla="*/ 101 w 120"/>
                <a:gd name="T49" fmla="*/ 72 h 111"/>
                <a:gd name="T50" fmla="*/ 100 w 120"/>
                <a:gd name="T51" fmla="*/ 86 h 111"/>
                <a:gd name="T52" fmla="*/ 111 w 120"/>
                <a:gd name="T53" fmla="*/ 82 h 111"/>
                <a:gd name="T54" fmla="*/ 120 w 120"/>
                <a:gd name="T55" fmla="*/ 84 h 111"/>
                <a:gd name="T56" fmla="*/ 108 w 120"/>
                <a:gd name="T57"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11">
                  <a:moveTo>
                    <a:pt x="108" y="106"/>
                  </a:moveTo>
                  <a:cubicBezTo>
                    <a:pt x="98" y="111"/>
                    <a:pt x="102" y="96"/>
                    <a:pt x="106" y="92"/>
                  </a:cubicBezTo>
                  <a:cubicBezTo>
                    <a:pt x="101" y="94"/>
                    <a:pt x="91" y="104"/>
                    <a:pt x="87" y="97"/>
                  </a:cubicBezTo>
                  <a:cubicBezTo>
                    <a:pt x="84" y="93"/>
                    <a:pt x="89" y="84"/>
                    <a:pt x="92" y="80"/>
                  </a:cubicBezTo>
                  <a:cubicBezTo>
                    <a:pt x="86" y="83"/>
                    <a:pt x="83" y="88"/>
                    <a:pt x="77" y="91"/>
                  </a:cubicBezTo>
                  <a:cubicBezTo>
                    <a:pt x="76" y="90"/>
                    <a:pt x="75" y="90"/>
                    <a:pt x="74" y="88"/>
                  </a:cubicBezTo>
                  <a:cubicBezTo>
                    <a:pt x="69" y="92"/>
                    <a:pt x="63" y="104"/>
                    <a:pt x="57" y="104"/>
                  </a:cubicBezTo>
                  <a:cubicBezTo>
                    <a:pt x="49" y="104"/>
                    <a:pt x="55" y="91"/>
                    <a:pt x="55" y="87"/>
                  </a:cubicBezTo>
                  <a:cubicBezTo>
                    <a:pt x="49" y="91"/>
                    <a:pt x="43" y="102"/>
                    <a:pt x="35" y="102"/>
                  </a:cubicBezTo>
                  <a:cubicBezTo>
                    <a:pt x="28" y="102"/>
                    <a:pt x="31" y="90"/>
                    <a:pt x="32" y="85"/>
                  </a:cubicBezTo>
                  <a:cubicBezTo>
                    <a:pt x="26" y="89"/>
                    <a:pt x="22" y="95"/>
                    <a:pt x="17" y="99"/>
                  </a:cubicBezTo>
                  <a:cubicBezTo>
                    <a:pt x="14" y="101"/>
                    <a:pt x="7" y="106"/>
                    <a:pt x="4" y="104"/>
                  </a:cubicBezTo>
                  <a:cubicBezTo>
                    <a:pt x="0" y="102"/>
                    <a:pt x="0" y="93"/>
                    <a:pt x="0" y="89"/>
                  </a:cubicBezTo>
                  <a:cubicBezTo>
                    <a:pt x="0" y="78"/>
                    <a:pt x="1" y="65"/>
                    <a:pt x="6" y="54"/>
                  </a:cubicBezTo>
                  <a:cubicBezTo>
                    <a:pt x="12" y="42"/>
                    <a:pt x="21" y="34"/>
                    <a:pt x="31" y="24"/>
                  </a:cubicBezTo>
                  <a:cubicBezTo>
                    <a:pt x="36" y="19"/>
                    <a:pt x="42" y="15"/>
                    <a:pt x="47" y="10"/>
                  </a:cubicBezTo>
                  <a:cubicBezTo>
                    <a:pt x="51" y="7"/>
                    <a:pt x="57" y="0"/>
                    <a:pt x="62" y="0"/>
                  </a:cubicBezTo>
                  <a:cubicBezTo>
                    <a:pt x="75" y="1"/>
                    <a:pt x="64" y="21"/>
                    <a:pt x="63" y="26"/>
                  </a:cubicBezTo>
                  <a:cubicBezTo>
                    <a:pt x="70" y="23"/>
                    <a:pt x="73" y="32"/>
                    <a:pt x="72" y="37"/>
                  </a:cubicBezTo>
                  <a:cubicBezTo>
                    <a:pt x="71" y="43"/>
                    <a:pt x="68" y="48"/>
                    <a:pt x="67" y="54"/>
                  </a:cubicBezTo>
                  <a:cubicBezTo>
                    <a:pt x="69" y="53"/>
                    <a:pt x="75" y="50"/>
                    <a:pt x="77" y="51"/>
                  </a:cubicBezTo>
                  <a:cubicBezTo>
                    <a:pt x="80" y="53"/>
                    <a:pt x="77" y="60"/>
                    <a:pt x="77" y="63"/>
                  </a:cubicBezTo>
                  <a:cubicBezTo>
                    <a:pt x="81" y="61"/>
                    <a:pt x="85" y="58"/>
                    <a:pt x="89" y="60"/>
                  </a:cubicBezTo>
                  <a:cubicBezTo>
                    <a:pt x="95" y="62"/>
                    <a:pt x="91" y="68"/>
                    <a:pt x="89" y="72"/>
                  </a:cubicBezTo>
                  <a:cubicBezTo>
                    <a:pt x="93" y="70"/>
                    <a:pt x="99" y="67"/>
                    <a:pt x="101" y="72"/>
                  </a:cubicBezTo>
                  <a:cubicBezTo>
                    <a:pt x="102" y="75"/>
                    <a:pt x="100" y="82"/>
                    <a:pt x="100" y="86"/>
                  </a:cubicBezTo>
                  <a:cubicBezTo>
                    <a:pt x="103" y="83"/>
                    <a:pt x="108" y="84"/>
                    <a:pt x="111" y="82"/>
                  </a:cubicBezTo>
                  <a:cubicBezTo>
                    <a:pt x="115" y="80"/>
                    <a:pt x="119" y="78"/>
                    <a:pt x="120" y="84"/>
                  </a:cubicBezTo>
                  <a:cubicBezTo>
                    <a:pt x="120" y="84"/>
                    <a:pt x="116" y="102"/>
                    <a:pt x="108" y="10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6"/>
            <p:cNvSpPr>
              <a:spLocks/>
            </p:cNvSpPr>
            <p:nvPr/>
          </p:nvSpPr>
          <p:spPr bwMode="auto">
            <a:xfrm>
              <a:off x="11864676" y="8006958"/>
              <a:ext cx="41274" cy="33019"/>
            </a:xfrm>
            <a:custGeom>
              <a:avLst/>
              <a:gdLst>
                <a:gd name="T0" fmla="*/ 5 w 15"/>
                <a:gd name="T1" fmla="*/ 7 h 12"/>
                <a:gd name="T2" fmla="*/ 14 w 15"/>
                <a:gd name="T3" fmla="*/ 3 h 12"/>
                <a:gd name="T4" fmla="*/ 15 w 15"/>
                <a:gd name="T5" fmla="*/ 0 h 12"/>
                <a:gd name="T6" fmla="*/ 4 w 15"/>
                <a:gd name="T7" fmla="*/ 3 h 12"/>
                <a:gd name="T8" fmla="*/ 0 w 15"/>
                <a:gd name="T9" fmla="*/ 12 h 12"/>
                <a:gd name="T10" fmla="*/ 5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5" y="7"/>
                  </a:moveTo>
                  <a:cubicBezTo>
                    <a:pt x="8" y="5"/>
                    <a:pt x="11" y="3"/>
                    <a:pt x="14" y="3"/>
                  </a:cubicBezTo>
                  <a:cubicBezTo>
                    <a:pt x="14" y="2"/>
                    <a:pt x="15" y="1"/>
                    <a:pt x="15" y="0"/>
                  </a:cubicBezTo>
                  <a:cubicBezTo>
                    <a:pt x="11" y="0"/>
                    <a:pt x="7" y="2"/>
                    <a:pt x="4" y="3"/>
                  </a:cubicBezTo>
                  <a:cubicBezTo>
                    <a:pt x="3" y="6"/>
                    <a:pt x="2" y="9"/>
                    <a:pt x="0" y="12"/>
                  </a:cubicBezTo>
                  <a:cubicBezTo>
                    <a:pt x="2" y="10"/>
                    <a:pt x="4" y="8"/>
                    <a:pt x="5" y="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57"/>
            <p:cNvSpPr>
              <a:spLocks/>
            </p:cNvSpPr>
            <p:nvPr/>
          </p:nvSpPr>
          <p:spPr bwMode="auto">
            <a:xfrm>
              <a:off x="11660666" y="7876061"/>
              <a:ext cx="163916" cy="239388"/>
            </a:xfrm>
            <a:custGeom>
              <a:avLst/>
              <a:gdLst>
                <a:gd name="T0" fmla="*/ 8 w 59"/>
                <a:gd name="T1" fmla="*/ 85 h 86"/>
                <a:gd name="T2" fmla="*/ 9 w 59"/>
                <a:gd name="T3" fmla="*/ 84 h 86"/>
                <a:gd name="T4" fmla="*/ 16 w 59"/>
                <a:gd name="T5" fmla="*/ 62 h 86"/>
                <a:gd name="T6" fmla="*/ 49 w 59"/>
                <a:gd name="T7" fmla="*/ 24 h 86"/>
                <a:gd name="T8" fmla="*/ 55 w 59"/>
                <a:gd name="T9" fmla="*/ 17 h 86"/>
                <a:gd name="T10" fmla="*/ 59 w 59"/>
                <a:gd name="T11" fmla="*/ 4 h 86"/>
                <a:gd name="T12" fmla="*/ 30 w 59"/>
                <a:gd name="T13" fmla="*/ 21 h 86"/>
                <a:gd name="T14" fmla="*/ 2 w 59"/>
                <a:gd name="T15" fmla="*/ 54 h 86"/>
                <a:gd name="T16" fmla="*/ 0 w 59"/>
                <a:gd name="T17" fmla="*/ 77 h 86"/>
                <a:gd name="T18" fmla="*/ 0 w 59"/>
                <a:gd name="T19" fmla="*/ 85 h 86"/>
                <a:gd name="T20" fmla="*/ 8 w 59"/>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6">
                  <a:moveTo>
                    <a:pt x="8" y="85"/>
                  </a:moveTo>
                  <a:cubicBezTo>
                    <a:pt x="9" y="84"/>
                    <a:pt x="9" y="84"/>
                    <a:pt x="9" y="84"/>
                  </a:cubicBezTo>
                  <a:cubicBezTo>
                    <a:pt x="7" y="77"/>
                    <a:pt x="13" y="68"/>
                    <a:pt x="16" y="62"/>
                  </a:cubicBezTo>
                  <a:cubicBezTo>
                    <a:pt x="22" y="49"/>
                    <a:pt x="38" y="37"/>
                    <a:pt x="49" y="24"/>
                  </a:cubicBezTo>
                  <a:cubicBezTo>
                    <a:pt x="51" y="22"/>
                    <a:pt x="53" y="20"/>
                    <a:pt x="55" y="17"/>
                  </a:cubicBezTo>
                  <a:cubicBezTo>
                    <a:pt x="57" y="13"/>
                    <a:pt x="58" y="9"/>
                    <a:pt x="59" y="4"/>
                  </a:cubicBezTo>
                  <a:cubicBezTo>
                    <a:pt x="49" y="0"/>
                    <a:pt x="36" y="15"/>
                    <a:pt x="30" y="21"/>
                  </a:cubicBezTo>
                  <a:cubicBezTo>
                    <a:pt x="20" y="31"/>
                    <a:pt x="8" y="41"/>
                    <a:pt x="2" y="54"/>
                  </a:cubicBezTo>
                  <a:cubicBezTo>
                    <a:pt x="0" y="62"/>
                    <a:pt x="0" y="70"/>
                    <a:pt x="0" y="77"/>
                  </a:cubicBezTo>
                  <a:cubicBezTo>
                    <a:pt x="0" y="79"/>
                    <a:pt x="0" y="82"/>
                    <a:pt x="0" y="85"/>
                  </a:cubicBezTo>
                  <a:cubicBezTo>
                    <a:pt x="2" y="86"/>
                    <a:pt x="4" y="86"/>
                    <a:pt x="8" y="8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8"/>
            <p:cNvSpPr>
              <a:spLocks/>
            </p:cNvSpPr>
            <p:nvPr/>
          </p:nvSpPr>
          <p:spPr bwMode="auto">
            <a:xfrm>
              <a:off x="11697223" y="7911439"/>
              <a:ext cx="149765" cy="206369"/>
            </a:xfrm>
            <a:custGeom>
              <a:avLst/>
              <a:gdLst>
                <a:gd name="T0" fmla="*/ 18 w 54"/>
                <a:gd name="T1" fmla="*/ 63 h 74"/>
                <a:gd name="T2" fmla="*/ 26 w 54"/>
                <a:gd name="T3" fmla="*/ 48 h 74"/>
                <a:gd name="T4" fmla="*/ 46 w 54"/>
                <a:gd name="T5" fmla="*/ 26 h 74"/>
                <a:gd name="T6" fmla="*/ 52 w 54"/>
                <a:gd name="T7" fmla="*/ 0 h 74"/>
                <a:gd name="T8" fmla="*/ 52 w 54"/>
                <a:gd name="T9" fmla="*/ 0 h 74"/>
                <a:gd name="T10" fmla="*/ 52 w 54"/>
                <a:gd name="T11" fmla="*/ 1 h 74"/>
                <a:gd name="T12" fmla="*/ 44 w 54"/>
                <a:gd name="T13" fmla="*/ 6 h 74"/>
                <a:gd name="T14" fmla="*/ 39 w 54"/>
                <a:gd name="T15" fmla="*/ 19 h 74"/>
                <a:gd name="T16" fmla="*/ 16 w 54"/>
                <a:gd name="T17" fmla="*/ 55 h 74"/>
                <a:gd name="T18" fmla="*/ 0 w 54"/>
                <a:gd name="T19" fmla="*/ 72 h 74"/>
                <a:gd name="T20" fmla="*/ 6 w 54"/>
                <a:gd name="T21" fmla="*/ 72 h 74"/>
                <a:gd name="T22" fmla="*/ 19 w 54"/>
                <a:gd name="T23" fmla="*/ 60 h 74"/>
                <a:gd name="T24" fmla="*/ 18 w 54"/>
                <a:gd name="T25" fmla="*/ 63 h 74"/>
                <a:gd name="T26" fmla="*/ 18 w 54"/>
                <a:gd name="T2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4">
                  <a:moveTo>
                    <a:pt x="18" y="63"/>
                  </a:moveTo>
                  <a:cubicBezTo>
                    <a:pt x="20" y="57"/>
                    <a:pt x="22" y="52"/>
                    <a:pt x="26" y="48"/>
                  </a:cubicBezTo>
                  <a:cubicBezTo>
                    <a:pt x="31" y="41"/>
                    <a:pt x="38" y="32"/>
                    <a:pt x="46" y="26"/>
                  </a:cubicBezTo>
                  <a:cubicBezTo>
                    <a:pt x="49" y="19"/>
                    <a:pt x="54" y="8"/>
                    <a:pt x="52" y="0"/>
                  </a:cubicBezTo>
                  <a:cubicBezTo>
                    <a:pt x="52" y="0"/>
                    <a:pt x="52" y="0"/>
                    <a:pt x="52" y="0"/>
                  </a:cubicBezTo>
                  <a:cubicBezTo>
                    <a:pt x="52" y="1"/>
                    <a:pt x="52" y="1"/>
                    <a:pt x="52" y="1"/>
                  </a:cubicBezTo>
                  <a:cubicBezTo>
                    <a:pt x="49" y="2"/>
                    <a:pt x="47" y="4"/>
                    <a:pt x="44" y="6"/>
                  </a:cubicBezTo>
                  <a:cubicBezTo>
                    <a:pt x="43" y="11"/>
                    <a:pt x="41" y="15"/>
                    <a:pt x="39" y="19"/>
                  </a:cubicBezTo>
                  <a:cubicBezTo>
                    <a:pt x="32" y="31"/>
                    <a:pt x="25" y="44"/>
                    <a:pt x="16" y="55"/>
                  </a:cubicBezTo>
                  <a:cubicBezTo>
                    <a:pt x="12" y="61"/>
                    <a:pt x="7" y="68"/>
                    <a:pt x="0" y="72"/>
                  </a:cubicBezTo>
                  <a:cubicBezTo>
                    <a:pt x="2" y="74"/>
                    <a:pt x="4" y="73"/>
                    <a:pt x="6" y="72"/>
                  </a:cubicBezTo>
                  <a:cubicBezTo>
                    <a:pt x="11" y="68"/>
                    <a:pt x="14" y="63"/>
                    <a:pt x="19" y="60"/>
                  </a:cubicBezTo>
                  <a:cubicBezTo>
                    <a:pt x="19" y="61"/>
                    <a:pt x="19" y="62"/>
                    <a:pt x="18" y="63"/>
                  </a:cubicBezTo>
                  <a:cubicBezTo>
                    <a:pt x="18" y="63"/>
                    <a:pt x="18" y="63"/>
                    <a:pt x="18" y="6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59"/>
            <p:cNvSpPr>
              <a:spLocks/>
            </p:cNvSpPr>
            <p:nvPr/>
          </p:nvSpPr>
          <p:spPr bwMode="auto">
            <a:xfrm>
              <a:off x="11836374" y="7914976"/>
              <a:ext cx="28302" cy="61321"/>
            </a:xfrm>
            <a:custGeom>
              <a:avLst/>
              <a:gdLst>
                <a:gd name="T0" fmla="*/ 3 w 10"/>
                <a:gd name="T1" fmla="*/ 21 h 22"/>
                <a:gd name="T2" fmla="*/ 7 w 10"/>
                <a:gd name="T3" fmla="*/ 20 h 22"/>
                <a:gd name="T4" fmla="*/ 9 w 10"/>
                <a:gd name="T5" fmla="*/ 11 h 22"/>
                <a:gd name="T6" fmla="*/ 5 w 10"/>
                <a:gd name="T7" fmla="*/ 0 h 22"/>
                <a:gd name="T8" fmla="*/ 0 w 10"/>
                <a:gd name="T9" fmla="*/ 22 h 22"/>
                <a:gd name="T10" fmla="*/ 3 w 10"/>
                <a:gd name="T11" fmla="*/ 21 h 22"/>
              </a:gdLst>
              <a:ahLst/>
              <a:cxnLst>
                <a:cxn ang="0">
                  <a:pos x="T0" y="T1"/>
                </a:cxn>
                <a:cxn ang="0">
                  <a:pos x="T2" y="T3"/>
                </a:cxn>
                <a:cxn ang="0">
                  <a:pos x="T4" y="T5"/>
                </a:cxn>
                <a:cxn ang="0">
                  <a:pos x="T6" y="T7"/>
                </a:cxn>
                <a:cxn ang="0">
                  <a:pos x="T8" y="T9"/>
                </a:cxn>
                <a:cxn ang="0">
                  <a:pos x="T10" y="T11"/>
                </a:cxn>
              </a:cxnLst>
              <a:rect l="0" t="0" r="r" b="b"/>
              <a:pathLst>
                <a:path w="10" h="22">
                  <a:moveTo>
                    <a:pt x="3" y="21"/>
                  </a:moveTo>
                  <a:cubicBezTo>
                    <a:pt x="4" y="20"/>
                    <a:pt x="6" y="20"/>
                    <a:pt x="7" y="20"/>
                  </a:cubicBezTo>
                  <a:cubicBezTo>
                    <a:pt x="8" y="17"/>
                    <a:pt x="9" y="14"/>
                    <a:pt x="9" y="11"/>
                  </a:cubicBezTo>
                  <a:cubicBezTo>
                    <a:pt x="10" y="7"/>
                    <a:pt x="8" y="2"/>
                    <a:pt x="5" y="0"/>
                  </a:cubicBezTo>
                  <a:cubicBezTo>
                    <a:pt x="5" y="7"/>
                    <a:pt x="3" y="15"/>
                    <a:pt x="0" y="22"/>
                  </a:cubicBezTo>
                  <a:cubicBezTo>
                    <a:pt x="1" y="22"/>
                    <a:pt x="2" y="21"/>
                    <a:pt x="3"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0"/>
            <p:cNvSpPr>
              <a:spLocks/>
            </p:cNvSpPr>
            <p:nvPr/>
          </p:nvSpPr>
          <p:spPr bwMode="auto">
            <a:xfrm>
              <a:off x="11797459" y="7990448"/>
              <a:ext cx="75472" cy="104953"/>
            </a:xfrm>
            <a:custGeom>
              <a:avLst/>
              <a:gdLst>
                <a:gd name="T0" fmla="*/ 8 w 27"/>
                <a:gd name="T1" fmla="*/ 34 h 38"/>
                <a:gd name="T2" fmla="*/ 16 w 27"/>
                <a:gd name="T3" fmla="*/ 24 h 38"/>
                <a:gd name="T4" fmla="*/ 26 w 27"/>
                <a:gd name="T5" fmla="*/ 9 h 38"/>
                <a:gd name="T6" fmla="*/ 27 w 27"/>
                <a:gd name="T7" fmla="*/ 0 h 38"/>
                <a:gd name="T8" fmla="*/ 26 w 27"/>
                <a:gd name="T9" fmla="*/ 0 h 38"/>
                <a:gd name="T10" fmla="*/ 20 w 27"/>
                <a:gd name="T11" fmla="*/ 13 h 38"/>
                <a:gd name="T12" fmla="*/ 1 w 27"/>
                <a:gd name="T13" fmla="*/ 35 h 38"/>
                <a:gd name="T14" fmla="*/ 1 w 27"/>
                <a:gd name="T15" fmla="*/ 36 h 38"/>
                <a:gd name="T16" fmla="*/ 1 w 27"/>
                <a:gd name="T17" fmla="*/ 38 h 38"/>
                <a:gd name="T18" fmla="*/ 6 w 27"/>
                <a:gd name="T19" fmla="*/ 34 h 38"/>
                <a:gd name="T20" fmla="*/ 6 w 27"/>
                <a:gd name="T21" fmla="*/ 36 h 38"/>
                <a:gd name="T22" fmla="*/ 8 w 2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8" y="34"/>
                  </a:moveTo>
                  <a:cubicBezTo>
                    <a:pt x="11" y="31"/>
                    <a:pt x="14" y="28"/>
                    <a:pt x="16" y="24"/>
                  </a:cubicBezTo>
                  <a:cubicBezTo>
                    <a:pt x="20" y="20"/>
                    <a:pt x="23" y="14"/>
                    <a:pt x="26" y="9"/>
                  </a:cubicBezTo>
                  <a:cubicBezTo>
                    <a:pt x="26" y="7"/>
                    <a:pt x="27" y="3"/>
                    <a:pt x="27" y="0"/>
                  </a:cubicBezTo>
                  <a:cubicBezTo>
                    <a:pt x="27" y="0"/>
                    <a:pt x="27" y="0"/>
                    <a:pt x="26" y="0"/>
                  </a:cubicBezTo>
                  <a:cubicBezTo>
                    <a:pt x="25" y="5"/>
                    <a:pt x="22" y="9"/>
                    <a:pt x="20" y="13"/>
                  </a:cubicBezTo>
                  <a:cubicBezTo>
                    <a:pt x="14" y="21"/>
                    <a:pt x="8" y="29"/>
                    <a:pt x="1" y="35"/>
                  </a:cubicBezTo>
                  <a:cubicBezTo>
                    <a:pt x="1" y="35"/>
                    <a:pt x="1" y="36"/>
                    <a:pt x="1" y="36"/>
                  </a:cubicBezTo>
                  <a:cubicBezTo>
                    <a:pt x="0" y="38"/>
                    <a:pt x="1" y="38"/>
                    <a:pt x="1" y="38"/>
                  </a:cubicBezTo>
                  <a:cubicBezTo>
                    <a:pt x="3" y="37"/>
                    <a:pt x="5" y="35"/>
                    <a:pt x="6" y="34"/>
                  </a:cubicBezTo>
                  <a:cubicBezTo>
                    <a:pt x="6" y="35"/>
                    <a:pt x="6" y="35"/>
                    <a:pt x="6" y="36"/>
                  </a:cubicBezTo>
                  <a:cubicBezTo>
                    <a:pt x="7" y="35"/>
                    <a:pt x="8" y="34"/>
                    <a:pt x="8" y="3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61"/>
            <p:cNvSpPr>
              <a:spLocks/>
            </p:cNvSpPr>
            <p:nvPr/>
          </p:nvSpPr>
          <p:spPr bwMode="auto">
            <a:xfrm>
              <a:off x="11688968" y="7945637"/>
              <a:ext cx="116746" cy="159199"/>
            </a:xfrm>
            <a:custGeom>
              <a:avLst/>
              <a:gdLst>
                <a:gd name="T0" fmla="*/ 2 w 42"/>
                <a:gd name="T1" fmla="*/ 57 h 57"/>
                <a:gd name="T2" fmla="*/ 13 w 42"/>
                <a:gd name="T3" fmla="*/ 47 h 57"/>
                <a:gd name="T4" fmla="*/ 36 w 42"/>
                <a:gd name="T5" fmla="*/ 12 h 57"/>
                <a:gd name="T6" fmla="*/ 42 w 42"/>
                <a:gd name="T7" fmla="*/ 0 h 57"/>
                <a:gd name="T8" fmla="*/ 11 w 42"/>
                <a:gd name="T9" fmla="*/ 34 h 57"/>
                <a:gd name="T10" fmla="*/ 2 w 42"/>
                <a:gd name="T11" fmla="*/ 57 h 57"/>
              </a:gdLst>
              <a:ahLst/>
              <a:cxnLst>
                <a:cxn ang="0">
                  <a:pos x="T0" y="T1"/>
                </a:cxn>
                <a:cxn ang="0">
                  <a:pos x="T2" y="T3"/>
                </a:cxn>
                <a:cxn ang="0">
                  <a:pos x="T4" y="T5"/>
                </a:cxn>
                <a:cxn ang="0">
                  <a:pos x="T6" y="T7"/>
                </a:cxn>
                <a:cxn ang="0">
                  <a:pos x="T8" y="T9"/>
                </a:cxn>
                <a:cxn ang="0">
                  <a:pos x="T10" y="T11"/>
                </a:cxn>
              </a:cxnLst>
              <a:rect l="0" t="0" r="r" b="b"/>
              <a:pathLst>
                <a:path w="42" h="57">
                  <a:moveTo>
                    <a:pt x="2" y="57"/>
                  </a:moveTo>
                  <a:cubicBezTo>
                    <a:pt x="6" y="54"/>
                    <a:pt x="10" y="51"/>
                    <a:pt x="13" y="47"/>
                  </a:cubicBezTo>
                  <a:cubicBezTo>
                    <a:pt x="22" y="36"/>
                    <a:pt x="29" y="24"/>
                    <a:pt x="36" y="12"/>
                  </a:cubicBezTo>
                  <a:cubicBezTo>
                    <a:pt x="38" y="8"/>
                    <a:pt x="40" y="4"/>
                    <a:pt x="42" y="0"/>
                  </a:cubicBezTo>
                  <a:cubicBezTo>
                    <a:pt x="32" y="11"/>
                    <a:pt x="20" y="22"/>
                    <a:pt x="11" y="34"/>
                  </a:cubicBezTo>
                  <a:cubicBezTo>
                    <a:pt x="7" y="40"/>
                    <a:pt x="0" y="49"/>
                    <a:pt x="2" y="5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2"/>
            <p:cNvSpPr>
              <a:spLocks/>
            </p:cNvSpPr>
            <p:nvPr/>
          </p:nvSpPr>
          <p:spPr bwMode="auto">
            <a:xfrm>
              <a:off x="11674817" y="7841863"/>
              <a:ext cx="155661" cy="159199"/>
            </a:xfrm>
            <a:custGeom>
              <a:avLst/>
              <a:gdLst>
                <a:gd name="T0" fmla="*/ 20 w 56"/>
                <a:gd name="T1" fmla="*/ 35 h 57"/>
                <a:gd name="T2" fmla="*/ 45 w 56"/>
                <a:gd name="T3" fmla="*/ 14 h 57"/>
                <a:gd name="T4" fmla="*/ 54 w 56"/>
                <a:gd name="T5" fmla="*/ 14 h 57"/>
                <a:gd name="T6" fmla="*/ 56 w 56"/>
                <a:gd name="T7" fmla="*/ 0 h 57"/>
                <a:gd name="T8" fmla="*/ 42 w 56"/>
                <a:gd name="T9" fmla="*/ 10 h 57"/>
                <a:gd name="T10" fmla="*/ 26 w 56"/>
                <a:gd name="T11" fmla="*/ 24 h 57"/>
                <a:gd name="T12" fmla="*/ 1 w 56"/>
                <a:gd name="T13" fmla="*/ 54 h 57"/>
                <a:gd name="T14" fmla="*/ 0 w 56"/>
                <a:gd name="T15" fmla="*/ 57 h 57"/>
                <a:gd name="T16" fmla="*/ 20 w 5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20" y="35"/>
                  </a:moveTo>
                  <a:cubicBezTo>
                    <a:pt x="27" y="27"/>
                    <a:pt x="35" y="18"/>
                    <a:pt x="45" y="14"/>
                  </a:cubicBezTo>
                  <a:cubicBezTo>
                    <a:pt x="48" y="13"/>
                    <a:pt x="51" y="13"/>
                    <a:pt x="54" y="14"/>
                  </a:cubicBezTo>
                  <a:cubicBezTo>
                    <a:pt x="55" y="9"/>
                    <a:pt x="56" y="5"/>
                    <a:pt x="56" y="0"/>
                  </a:cubicBezTo>
                  <a:cubicBezTo>
                    <a:pt x="51" y="1"/>
                    <a:pt x="45" y="7"/>
                    <a:pt x="42" y="10"/>
                  </a:cubicBezTo>
                  <a:cubicBezTo>
                    <a:pt x="37" y="15"/>
                    <a:pt x="31" y="19"/>
                    <a:pt x="26" y="24"/>
                  </a:cubicBezTo>
                  <a:cubicBezTo>
                    <a:pt x="16" y="34"/>
                    <a:pt x="7" y="42"/>
                    <a:pt x="1" y="54"/>
                  </a:cubicBezTo>
                  <a:cubicBezTo>
                    <a:pt x="0" y="55"/>
                    <a:pt x="0" y="56"/>
                    <a:pt x="0" y="57"/>
                  </a:cubicBezTo>
                  <a:cubicBezTo>
                    <a:pt x="5" y="49"/>
                    <a:pt x="13" y="42"/>
                    <a:pt x="20" y="3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3"/>
            <p:cNvSpPr>
              <a:spLocks/>
            </p:cNvSpPr>
            <p:nvPr/>
          </p:nvSpPr>
          <p:spPr bwMode="auto">
            <a:xfrm>
              <a:off x="11944865" y="8064741"/>
              <a:ext cx="53066" cy="87264"/>
            </a:xfrm>
            <a:custGeom>
              <a:avLst/>
              <a:gdLst>
                <a:gd name="T0" fmla="*/ 13 w 19"/>
                <a:gd name="T1" fmla="*/ 2 h 31"/>
                <a:gd name="T2" fmla="*/ 8 w 19"/>
                <a:gd name="T3" fmla="*/ 5 h 31"/>
                <a:gd name="T4" fmla="*/ 1 w 19"/>
                <a:gd name="T5" fmla="*/ 16 h 31"/>
                <a:gd name="T6" fmla="*/ 0 w 19"/>
                <a:gd name="T7" fmla="*/ 23 h 31"/>
                <a:gd name="T8" fmla="*/ 2 w 19"/>
                <a:gd name="T9" fmla="*/ 23 h 31"/>
                <a:gd name="T10" fmla="*/ 13 w 19"/>
                <a:gd name="T11" fmla="*/ 2 h 31"/>
              </a:gdLst>
              <a:ahLst/>
              <a:cxnLst>
                <a:cxn ang="0">
                  <a:pos x="T0" y="T1"/>
                </a:cxn>
                <a:cxn ang="0">
                  <a:pos x="T2" y="T3"/>
                </a:cxn>
                <a:cxn ang="0">
                  <a:pos x="T4" y="T5"/>
                </a:cxn>
                <a:cxn ang="0">
                  <a:pos x="T6" y="T7"/>
                </a:cxn>
                <a:cxn ang="0">
                  <a:pos x="T8" y="T9"/>
                </a:cxn>
                <a:cxn ang="0">
                  <a:pos x="T10" y="T11"/>
                </a:cxn>
              </a:cxnLst>
              <a:rect l="0" t="0" r="r" b="b"/>
              <a:pathLst>
                <a:path w="19" h="31">
                  <a:moveTo>
                    <a:pt x="13" y="2"/>
                  </a:moveTo>
                  <a:cubicBezTo>
                    <a:pt x="11" y="2"/>
                    <a:pt x="9" y="4"/>
                    <a:pt x="8" y="5"/>
                  </a:cubicBezTo>
                  <a:cubicBezTo>
                    <a:pt x="6" y="9"/>
                    <a:pt x="4" y="13"/>
                    <a:pt x="1" y="16"/>
                  </a:cubicBezTo>
                  <a:cubicBezTo>
                    <a:pt x="1" y="18"/>
                    <a:pt x="0" y="20"/>
                    <a:pt x="0" y="23"/>
                  </a:cubicBezTo>
                  <a:cubicBezTo>
                    <a:pt x="0" y="22"/>
                    <a:pt x="2" y="22"/>
                    <a:pt x="2" y="23"/>
                  </a:cubicBezTo>
                  <a:cubicBezTo>
                    <a:pt x="6" y="31"/>
                    <a:pt x="19" y="0"/>
                    <a:pt x="13"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4"/>
            <p:cNvSpPr>
              <a:spLocks/>
            </p:cNvSpPr>
            <p:nvPr/>
          </p:nvSpPr>
          <p:spPr bwMode="auto">
            <a:xfrm>
              <a:off x="11920101" y="8072996"/>
              <a:ext cx="16509" cy="25943"/>
            </a:xfrm>
            <a:custGeom>
              <a:avLst/>
              <a:gdLst>
                <a:gd name="T0" fmla="*/ 0 w 6"/>
                <a:gd name="T1" fmla="*/ 9 h 9"/>
                <a:gd name="T2" fmla="*/ 6 w 6"/>
                <a:gd name="T3" fmla="*/ 0 h 9"/>
                <a:gd name="T4" fmla="*/ 0 w 6"/>
                <a:gd name="T5" fmla="*/ 9 h 9"/>
              </a:gdLst>
              <a:ahLst/>
              <a:cxnLst>
                <a:cxn ang="0">
                  <a:pos x="T0" y="T1"/>
                </a:cxn>
                <a:cxn ang="0">
                  <a:pos x="T2" y="T3"/>
                </a:cxn>
                <a:cxn ang="0">
                  <a:pos x="T4" y="T5"/>
                </a:cxn>
              </a:cxnLst>
              <a:rect l="0" t="0" r="r" b="b"/>
              <a:pathLst>
                <a:path w="6" h="9">
                  <a:moveTo>
                    <a:pt x="0" y="9"/>
                  </a:moveTo>
                  <a:cubicBezTo>
                    <a:pt x="3" y="7"/>
                    <a:pt x="5" y="3"/>
                    <a:pt x="6" y="0"/>
                  </a:cubicBezTo>
                  <a:cubicBezTo>
                    <a:pt x="3" y="2"/>
                    <a:pt x="1" y="6"/>
                    <a:pt x="0" y="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5"/>
            <p:cNvSpPr>
              <a:spLocks/>
            </p:cNvSpPr>
            <p:nvPr/>
          </p:nvSpPr>
          <p:spPr bwMode="auto">
            <a:xfrm>
              <a:off x="11836374" y="8021109"/>
              <a:ext cx="67217" cy="91981"/>
            </a:xfrm>
            <a:custGeom>
              <a:avLst/>
              <a:gdLst>
                <a:gd name="T0" fmla="*/ 24 w 24"/>
                <a:gd name="T1" fmla="*/ 0 h 33"/>
                <a:gd name="T2" fmla="*/ 21 w 24"/>
                <a:gd name="T3" fmla="*/ 1 h 33"/>
                <a:gd name="T4" fmla="*/ 13 w 24"/>
                <a:gd name="T5" fmla="*/ 8 h 33"/>
                <a:gd name="T6" fmla="*/ 2 w 24"/>
                <a:gd name="T7" fmla="*/ 23 h 33"/>
                <a:gd name="T8" fmla="*/ 5 w 24"/>
                <a:gd name="T9" fmla="*/ 28 h 33"/>
                <a:gd name="T10" fmla="*/ 14 w 24"/>
                <a:gd name="T11" fmla="*/ 17 h 33"/>
                <a:gd name="T12" fmla="*/ 24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4" y="0"/>
                  </a:moveTo>
                  <a:cubicBezTo>
                    <a:pt x="23" y="0"/>
                    <a:pt x="22" y="1"/>
                    <a:pt x="21" y="1"/>
                  </a:cubicBezTo>
                  <a:cubicBezTo>
                    <a:pt x="18" y="3"/>
                    <a:pt x="15" y="5"/>
                    <a:pt x="13" y="8"/>
                  </a:cubicBezTo>
                  <a:cubicBezTo>
                    <a:pt x="9" y="13"/>
                    <a:pt x="5" y="18"/>
                    <a:pt x="2" y="23"/>
                  </a:cubicBezTo>
                  <a:cubicBezTo>
                    <a:pt x="1" y="27"/>
                    <a:pt x="0" y="33"/>
                    <a:pt x="5" y="28"/>
                  </a:cubicBezTo>
                  <a:cubicBezTo>
                    <a:pt x="8" y="25"/>
                    <a:pt x="11" y="21"/>
                    <a:pt x="14" y="17"/>
                  </a:cubicBezTo>
                  <a:cubicBezTo>
                    <a:pt x="17" y="14"/>
                    <a:pt x="22" y="7"/>
                    <a:pt x="2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66"/>
            <p:cNvSpPr>
              <a:spLocks/>
            </p:cNvSpPr>
            <p:nvPr/>
          </p:nvSpPr>
          <p:spPr bwMode="auto">
            <a:xfrm>
              <a:off x="11885903" y="8037618"/>
              <a:ext cx="30660" cy="47170"/>
            </a:xfrm>
            <a:custGeom>
              <a:avLst/>
              <a:gdLst>
                <a:gd name="T0" fmla="*/ 11 w 11"/>
                <a:gd name="T1" fmla="*/ 0 h 17"/>
                <a:gd name="T2" fmla="*/ 9 w 11"/>
                <a:gd name="T3" fmla="*/ 2 h 17"/>
                <a:gd name="T4" fmla="*/ 1 w 11"/>
                <a:gd name="T5" fmla="*/ 11 h 17"/>
                <a:gd name="T6" fmla="*/ 1 w 11"/>
                <a:gd name="T7" fmla="*/ 17 h 17"/>
                <a:gd name="T8" fmla="*/ 6 w 11"/>
                <a:gd name="T9" fmla="*/ 13 h 17"/>
                <a:gd name="T10" fmla="*/ 11 w 11"/>
                <a:gd name="T11" fmla="*/ 4 h 17"/>
                <a:gd name="T12" fmla="*/ 1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1" y="0"/>
                  </a:moveTo>
                  <a:cubicBezTo>
                    <a:pt x="10" y="1"/>
                    <a:pt x="9" y="1"/>
                    <a:pt x="9" y="2"/>
                  </a:cubicBezTo>
                  <a:cubicBezTo>
                    <a:pt x="5" y="5"/>
                    <a:pt x="2" y="8"/>
                    <a:pt x="1" y="11"/>
                  </a:cubicBezTo>
                  <a:cubicBezTo>
                    <a:pt x="1" y="13"/>
                    <a:pt x="0" y="17"/>
                    <a:pt x="1" y="17"/>
                  </a:cubicBezTo>
                  <a:cubicBezTo>
                    <a:pt x="3" y="16"/>
                    <a:pt x="5" y="14"/>
                    <a:pt x="6" y="13"/>
                  </a:cubicBezTo>
                  <a:cubicBezTo>
                    <a:pt x="8" y="10"/>
                    <a:pt x="10" y="7"/>
                    <a:pt x="11" y="4"/>
                  </a:cubicBezTo>
                  <a:cubicBezTo>
                    <a:pt x="11" y="3"/>
                    <a:pt x="11" y="2"/>
                    <a:pt x="11"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67"/>
            <p:cNvSpPr>
              <a:spLocks/>
            </p:cNvSpPr>
            <p:nvPr/>
          </p:nvSpPr>
          <p:spPr bwMode="auto">
            <a:xfrm>
              <a:off x="11802176" y="8001062"/>
              <a:ext cx="56604" cy="69576"/>
            </a:xfrm>
            <a:custGeom>
              <a:avLst/>
              <a:gdLst>
                <a:gd name="T0" fmla="*/ 0 w 20"/>
                <a:gd name="T1" fmla="*/ 25 h 25"/>
                <a:gd name="T2" fmla="*/ 13 w 20"/>
                <a:gd name="T3" fmla="*/ 11 h 25"/>
                <a:gd name="T4" fmla="*/ 20 w 20"/>
                <a:gd name="T5" fmla="*/ 0 h 25"/>
                <a:gd name="T6" fmla="*/ 1 w 20"/>
                <a:gd name="T7" fmla="*/ 22 h 25"/>
                <a:gd name="T8" fmla="*/ 0 w 20"/>
                <a:gd name="T9" fmla="*/ 25 h 25"/>
              </a:gdLst>
              <a:ahLst/>
              <a:cxnLst>
                <a:cxn ang="0">
                  <a:pos x="T0" y="T1"/>
                </a:cxn>
                <a:cxn ang="0">
                  <a:pos x="T2" y="T3"/>
                </a:cxn>
                <a:cxn ang="0">
                  <a:pos x="T4" y="T5"/>
                </a:cxn>
                <a:cxn ang="0">
                  <a:pos x="T6" y="T7"/>
                </a:cxn>
                <a:cxn ang="0">
                  <a:pos x="T8" y="T9"/>
                </a:cxn>
              </a:cxnLst>
              <a:rect l="0" t="0" r="r" b="b"/>
              <a:pathLst>
                <a:path w="20" h="25">
                  <a:moveTo>
                    <a:pt x="0" y="25"/>
                  </a:moveTo>
                  <a:cubicBezTo>
                    <a:pt x="5" y="21"/>
                    <a:pt x="9" y="16"/>
                    <a:pt x="13" y="11"/>
                  </a:cubicBezTo>
                  <a:cubicBezTo>
                    <a:pt x="15" y="7"/>
                    <a:pt x="18" y="4"/>
                    <a:pt x="20" y="0"/>
                  </a:cubicBezTo>
                  <a:cubicBezTo>
                    <a:pt x="12" y="6"/>
                    <a:pt x="5" y="13"/>
                    <a:pt x="1" y="22"/>
                  </a:cubicBezTo>
                  <a:cubicBezTo>
                    <a:pt x="1" y="23"/>
                    <a:pt x="0" y="24"/>
                    <a:pt x="0" y="2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68"/>
            <p:cNvSpPr>
              <a:spLocks/>
            </p:cNvSpPr>
            <p:nvPr/>
          </p:nvSpPr>
          <p:spPr bwMode="auto">
            <a:xfrm>
              <a:off x="11897695" y="8034081"/>
              <a:ext cx="61321" cy="89623"/>
            </a:xfrm>
            <a:custGeom>
              <a:avLst/>
              <a:gdLst>
                <a:gd name="T0" fmla="*/ 22 w 22"/>
                <a:gd name="T1" fmla="*/ 16 h 32"/>
                <a:gd name="T2" fmla="*/ 22 w 22"/>
                <a:gd name="T3" fmla="*/ 14 h 32"/>
                <a:gd name="T4" fmla="*/ 16 w 22"/>
                <a:gd name="T5" fmla="*/ 16 h 32"/>
                <a:gd name="T6" fmla="*/ 8 w 22"/>
                <a:gd name="T7" fmla="*/ 26 h 32"/>
                <a:gd name="T8" fmla="*/ 6 w 22"/>
                <a:gd name="T9" fmla="*/ 25 h 32"/>
                <a:gd name="T10" fmla="*/ 15 w 22"/>
                <a:gd name="T11" fmla="*/ 9 h 32"/>
                <a:gd name="T12" fmla="*/ 15 w 22"/>
                <a:gd name="T13" fmla="*/ 6 h 32"/>
                <a:gd name="T14" fmla="*/ 14 w 22"/>
                <a:gd name="T15" fmla="*/ 1 h 32"/>
                <a:gd name="T16" fmla="*/ 11 w 22"/>
                <a:gd name="T17" fmla="*/ 0 h 32"/>
                <a:gd name="T18" fmla="*/ 11 w 22"/>
                <a:gd name="T19" fmla="*/ 1 h 32"/>
                <a:gd name="T20" fmla="*/ 3 w 22"/>
                <a:gd name="T21" fmla="*/ 19 h 32"/>
                <a:gd name="T22" fmla="*/ 2 w 22"/>
                <a:gd name="T23" fmla="*/ 28 h 32"/>
                <a:gd name="T24" fmla="*/ 13 w 22"/>
                <a:gd name="T25" fmla="*/ 28 h 32"/>
                <a:gd name="T26" fmla="*/ 22 w 22"/>
                <a:gd name="T2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2">
                  <a:moveTo>
                    <a:pt x="22" y="16"/>
                  </a:moveTo>
                  <a:cubicBezTo>
                    <a:pt x="22" y="16"/>
                    <a:pt x="22" y="15"/>
                    <a:pt x="22" y="14"/>
                  </a:cubicBezTo>
                  <a:cubicBezTo>
                    <a:pt x="20" y="15"/>
                    <a:pt x="18" y="15"/>
                    <a:pt x="16" y="16"/>
                  </a:cubicBezTo>
                  <a:cubicBezTo>
                    <a:pt x="14" y="21"/>
                    <a:pt x="12" y="25"/>
                    <a:pt x="8" y="26"/>
                  </a:cubicBezTo>
                  <a:cubicBezTo>
                    <a:pt x="7" y="27"/>
                    <a:pt x="6" y="26"/>
                    <a:pt x="6" y="25"/>
                  </a:cubicBezTo>
                  <a:cubicBezTo>
                    <a:pt x="5" y="21"/>
                    <a:pt x="10" y="12"/>
                    <a:pt x="15" y="9"/>
                  </a:cubicBezTo>
                  <a:cubicBezTo>
                    <a:pt x="15" y="8"/>
                    <a:pt x="15" y="7"/>
                    <a:pt x="15" y="6"/>
                  </a:cubicBezTo>
                  <a:cubicBezTo>
                    <a:pt x="15" y="4"/>
                    <a:pt x="15" y="2"/>
                    <a:pt x="14" y="1"/>
                  </a:cubicBezTo>
                  <a:cubicBezTo>
                    <a:pt x="13" y="0"/>
                    <a:pt x="12" y="0"/>
                    <a:pt x="11" y="0"/>
                  </a:cubicBezTo>
                  <a:cubicBezTo>
                    <a:pt x="11" y="0"/>
                    <a:pt x="11" y="1"/>
                    <a:pt x="11" y="1"/>
                  </a:cubicBezTo>
                  <a:cubicBezTo>
                    <a:pt x="11" y="6"/>
                    <a:pt x="7" y="14"/>
                    <a:pt x="3" y="19"/>
                  </a:cubicBezTo>
                  <a:cubicBezTo>
                    <a:pt x="1" y="22"/>
                    <a:pt x="0" y="26"/>
                    <a:pt x="2" y="28"/>
                  </a:cubicBezTo>
                  <a:cubicBezTo>
                    <a:pt x="4" y="32"/>
                    <a:pt x="9" y="30"/>
                    <a:pt x="13" y="28"/>
                  </a:cubicBezTo>
                  <a:cubicBezTo>
                    <a:pt x="14" y="25"/>
                    <a:pt x="18" y="20"/>
                    <a:pt x="22"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69"/>
            <p:cNvSpPr>
              <a:spLocks/>
            </p:cNvSpPr>
            <p:nvPr/>
          </p:nvSpPr>
          <p:spPr bwMode="auto">
            <a:xfrm>
              <a:off x="11760902" y="8009316"/>
              <a:ext cx="50708" cy="63679"/>
            </a:xfrm>
            <a:custGeom>
              <a:avLst/>
              <a:gdLst>
                <a:gd name="T0" fmla="*/ 3 w 18"/>
                <a:gd name="T1" fmla="*/ 18 h 23"/>
                <a:gd name="T2" fmla="*/ 0 w 18"/>
                <a:gd name="T3" fmla="*/ 23 h 23"/>
                <a:gd name="T4" fmla="*/ 8 w 18"/>
                <a:gd name="T5" fmla="*/ 14 h 23"/>
                <a:gd name="T6" fmla="*/ 18 w 18"/>
                <a:gd name="T7" fmla="*/ 0 h 23"/>
                <a:gd name="T8" fmla="*/ 17 w 18"/>
                <a:gd name="T9" fmla="*/ 1 h 23"/>
                <a:gd name="T10" fmla="*/ 3 w 18"/>
                <a:gd name="T11" fmla="*/ 18 h 23"/>
              </a:gdLst>
              <a:ahLst/>
              <a:cxnLst>
                <a:cxn ang="0">
                  <a:pos x="T0" y="T1"/>
                </a:cxn>
                <a:cxn ang="0">
                  <a:pos x="T2" y="T3"/>
                </a:cxn>
                <a:cxn ang="0">
                  <a:pos x="T4" y="T5"/>
                </a:cxn>
                <a:cxn ang="0">
                  <a:pos x="T6" y="T7"/>
                </a:cxn>
                <a:cxn ang="0">
                  <a:pos x="T8" y="T9"/>
                </a:cxn>
                <a:cxn ang="0">
                  <a:pos x="T10" y="T11"/>
                </a:cxn>
              </a:cxnLst>
              <a:rect l="0" t="0" r="r" b="b"/>
              <a:pathLst>
                <a:path w="18" h="23">
                  <a:moveTo>
                    <a:pt x="3" y="18"/>
                  </a:moveTo>
                  <a:cubicBezTo>
                    <a:pt x="2" y="20"/>
                    <a:pt x="1" y="21"/>
                    <a:pt x="0" y="23"/>
                  </a:cubicBezTo>
                  <a:cubicBezTo>
                    <a:pt x="3" y="20"/>
                    <a:pt x="5" y="17"/>
                    <a:pt x="8" y="14"/>
                  </a:cubicBezTo>
                  <a:cubicBezTo>
                    <a:pt x="11" y="9"/>
                    <a:pt x="15" y="5"/>
                    <a:pt x="18" y="0"/>
                  </a:cubicBezTo>
                  <a:cubicBezTo>
                    <a:pt x="18" y="0"/>
                    <a:pt x="17" y="1"/>
                    <a:pt x="17" y="1"/>
                  </a:cubicBezTo>
                  <a:cubicBezTo>
                    <a:pt x="12" y="7"/>
                    <a:pt x="6" y="12"/>
                    <a:pt x="3" y="1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0"/>
            <p:cNvSpPr>
              <a:spLocks/>
            </p:cNvSpPr>
            <p:nvPr/>
          </p:nvSpPr>
          <p:spPr bwMode="auto">
            <a:xfrm>
              <a:off x="11834016" y="7845401"/>
              <a:ext cx="24764" cy="47170"/>
            </a:xfrm>
            <a:custGeom>
              <a:avLst/>
              <a:gdLst>
                <a:gd name="T0" fmla="*/ 0 w 9"/>
                <a:gd name="T1" fmla="*/ 14 h 17"/>
                <a:gd name="T2" fmla="*/ 3 w 9"/>
                <a:gd name="T3" fmla="*/ 17 h 17"/>
                <a:gd name="T4" fmla="*/ 2 w 9"/>
                <a:gd name="T5" fmla="*/ 0 h 17"/>
                <a:gd name="T6" fmla="*/ 0 w 9"/>
                <a:gd name="T7" fmla="*/ 14 h 17"/>
              </a:gdLst>
              <a:ahLst/>
              <a:cxnLst>
                <a:cxn ang="0">
                  <a:pos x="T0" y="T1"/>
                </a:cxn>
                <a:cxn ang="0">
                  <a:pos x="T2" y="T3"/>
                </a:cxn>
                <a:cxn ang="0">
                  <a:pos x="T4" y="T5"/>
                </a:cxn>
                <a:cxn ang="0">
                  <a:pos x="T6" y="T7"/>
                </a:cxn>
              </a:cxnLst>
              <a:rect l="0" t="0" r="r" b="b"/>
              <a:pathLst>
                <a:path w="9" h="17">
                  <a:moveTo>
                    <a:pt x="0" y="14"/>
                  </a:moveTo>
                  <a:cubicBezTo>
                    <a:pt x="1" y="15"/>
                    <a:pt x="2" y="16"/>
                    <a:pt x="3" y="17"/>
                  </a:cubicBezTo>
                  <a:cubicBezTo>
                    <a:pt x="6" y="10"/>
                    <a:pt x="9" y="1"/>
                    <a:pt x="2" y="0"/>
                  </a:cubicBezTo>
                  <a:cubicBezTo>
                    <a:pt x="1" y="4"/>
                    <a:pt x="1" y="9"/>
                    <a:pt x="0"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71"/>
            <p:cNvSpPr>
              <a:spLocks/>
            </p:cNvSpPr>
            <p:nvPr/>
          </p:nvSpPr>
          <p:spPr bwMode="auto">
            <a:xfrm>
              <a:off x="11805714" y="8072996"/>
              <a:ext cx="41274" cy="58962"/>
            </a:xfrm>
            <a:custGeom>
              <a:avLst/>
              <a:gdLst>
                <a:gd name="T0" fmla="*/ 11 w 15"/>
                <a:gd name="T1" fmla="*/ 14 h 21"/>
                <a:gd name="T2" fmla="*/ 9 w 15"/>
                <a:gd name="T3" fmla="*/ 8 h 21"/>
                <a:gd name="T4" fmla="*/ 12 w 15"/>
                <a:gd name="T5" fmla="*/ 0 h 21"/>
                <a:gd name="T6" fmla="*/ 1 w 15"/>
                <a:gd name="T7" fmla="*/ 11 h 21"/>
                <a:gd name="T8" fmla="*/ 5 w 15"/>
                <a:gd name="T9" fmla="*/ 21 h 21"/>
                <a:gd name="T10" fmla="*/ 15 w 15"/>
                <a:gd name="T11" fmla="*/ 13 h 21"/>
                <a:gd name="T12" fmla="*/ 11 w 15"/>
                <a:gd name="T13" fmla="*/ 14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14"/>
                  </a:moveTo>
                  <a:cubicBezTo>
                    <a:pt x="8" y="13"/>
                    <a:pt x="9" y="10"/>
                    <a:pt x="9" y="8"/>
                  </a:cubicBezTo>
                  <a:cubicBezTo>
                    <a:pt x="10" y="5"/>
                    <a:pt x="11" y="3"/>
                    <a:pt x="12" y="0"/>
                  </a:cubicBezTo>
                  <a:cubicBezTo>
                    <a:pt x="10" y="3"/>
                    <a:pt x="6" y="9"/>
                    <a:pt x="1" y="11"/>
                  </a:cubicBezTo>
                  <a:cubicBezTo>
                    <a:pt x="0" y="16"/>
                    <a:pt x="0" y="21"/>
                    <a:pt x="5" y="21"/>
                  </a:cubicBezTo>
                  <a:cubicBezTo>
                    <a:pt x="8" y="21"/>
                    <a:pt x="12" y="17"/>
                    <a:pt x="15" y="13"/>
                  </a:cubicBezTo>
                  <a:cubicBezTo>
                    <a:pt x="14" y="14"/>
                    <a:pt x="13" y="14"/>
                    <a:pt x="11"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72"/>
            <p:cNvSpPr>
              <a:spLocks/>
            </p:cNvSpPr>
            <p:nvPr/>
          </p:nvSpPr>
          <p:spPr bwMode="auto">
            <a:xfrm>
              <a:off x="11969629" y="8064741"/>
              <a:ext cx="25943" cy="64859"/>
            </a:xfrm>
            <a:custGeom>
              <a:avLst/>
              <a:gdLst>
                <a:gd name="T0" fmla="*/ 8 w 9"/>
                <a:gd name="T1" fmla="*/ 3 h 23"/>
                <a:gd name="T2" fmla="*/ 0 w 9"/>
                <a:gd name="T3" fmla="*/ 23 h 23"/>
                <a:gd name="T4" fmla="*/ 9 w 9"/>
                <a:gd name="T5" fmla="*/ 4 h 23"/>
                <a:gd name="T6" fmla="*/ 7 w 9"/>
                <a:gd name="T7" fmla="*/ 0 h 23"/>
                <a:gd name="T8" fmla="*/ 8 w 9"/>
                <a:gd name="T9" fmla="*/ 3 h 23"/>
              </a:gdLst>
              <a:ahLst/>
              <a:cxnLst>
                <a:cxn ang="0">
                  <a:pos x="T0" y="T1"/>
                </a:cxn>
                <a:cxn ang="0">
                  <a:pos x="T2" y="T3"/>
                </a:cxn>
                <a:cxn ang="0">
                  <a:pos x="T4" y="T5"/>
                </a:cxn>
                <a:cxn ang="0">
                  <a:pos x="T6" y="T7"/>
                </a:cxn>
                <a:cxn ang="0">
                  <a:pos x="T8" y="T9"/>
                </a:cxn>
              </a:cxnLst>
              <a:rect l="0" t="0" r="r" b="b"/>
              <a:pathLst>
                <a:path w="9" h="23">
                  <a:moveTo>
                    <a:pt x="8" y="3"/>
                  </a:moveTo>
                  <a:cubicBezTo>
                    <a:pt x="9" y="7"/>
                    <a:pt x="5" y="18"/>
                    <a:pt x="0" y="23"/>
                  </a:cubicBezTo>
                  <a:cubicBezTo>
                    <a:pt x="6" y="17"/>
                    <a:pt x="9" y="4"/>
                    <a:pt x="9" y="4"/>
                  </a:cubicBezTo>
                  <a:cubicBezTo>
                    <a:pt x="9" y="2"/>
                    <a:pt x="8" y="0"/>
                    <a:pt x="7" y="0"/>
                  </a:cubicBezTo>
                  <a:cubicBezTo>
                    <a:pt x="8" y="1"/>
                    <a:pt x="8" y="2"/>
                    <a:pt x="8"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73"/>
            <p:cNvSpPr>
              <a:spLocks/>
            </p:cNvSpPr>
            <p:nvPr/>
          </p:nvSpPr>
          <p:spPr bwMode="auto">
            <a:xfrm>
              <a:off x="11750289" y="7978656"/>
              <a:ext cx="114387" cy="136793"/>
            </a:xfrm>
            <a:custGeom>
              <a:avLst/>
              <a:gdLst>
                <a:gd name="T0" fmla="*/ 4 w 41"/>
                <a:gd name="T1" fmla="*/ 47 h 49"/>
                <a:gd name="T2" fmla="*/ 12 w 41"/>
                <a:gd name="T3" fmla="*/ 40 h 49"/>
                <a:gd name="T4" fmla="*/ 14 w 41"/>
                <a:gd name="T5" fmla="*/ 38 h 49"/>
                <a:gd name="T6" fmla="*/ 21 w 41"/>
                <a:gd name="T7" fmla="*/ 23 h 49"/>
                <a:gd name="T8" fmla="*/ 41 w 41"/>
                <a:gd name="T9" fmla="*/ 3 h 49"/>
                <a:gd name="T10" fmla="*/ 35 w 41"/>
                <a:gd name="T11" fmla="*/ 5 h 49"/>
                <a:gd name="T12" fmla="*/ 37 w 41"/>
                <a:gd name="T13" fmla="*/ 0 h 49"/>
                <a:gd name="T14" fmla="*/ 29 w 41"/>
                <a:gd name="T15" fmla="*/ 4 h 49"/>
                <a:gd name="T16" fmla="*/ 29 w 41"/>
                <a:gd name="T17" fmla="*/ 5 h 49"/>
                <a:gd name="T18" fmla="*/ 2 w 41"/>
                <a:gd name="T19" fmla="*/ 41 h 49"/>
                <a:gd name="T20" fmla="*/ 4 w 41"/>
                <a:gd name="T21"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9">
                  <a:moveTo>
                    <a:pt x="4" y="47"/>
                  </a:moveTo>
                  <a:cubicBezTo>
                    <a:pt x="7" y="45"/>
                    <a:pt x="9" y="43"/>
                    <a:pt x="12" y="40"/>
                  </a:cubicBezTo>
                  <a:cubicBezTo>
                    <a:pt x="13" y="39"/>
                    <a:pt x="14" y="39"/>
                    <a:pt x="14" y="38"/>
                  </a:cubicBezTo>
                  <a:cubicBezTo>
                    <a:pt x="16" y="32"/>
                    <a:pt x="19" y="25"/>
                    <a:pt x="21" y="23"/>
                  </a:cubicBezTo>
                  <a:cubicBezTo>
                    <a:pt x="23" y="20"/>
                    <a:pt x="32" y="9"/>
                    <a:pt x="41" y="3"/>
                  </a:cubicBezTo>
                  <a:cubicBezTo>
                    <a:pt x="39" y="3"/>
                    <a:pt x="36" y="4"/>
                    <a:pt x="35" y="5"/>
                  </a:cubicBezTo>
                  <a:cubicBezTo>
                    <a:pt x="35" y="3"/>
                    <a:pt x="36" y="2"/>
                    <a:pt x="37" y="0"/>
                  </a:cubicBezTo>
                  <a:cubicBezTo>
                    <a:pt x="34" y="1"/>
                    <a:pt x="31" y="2"/>
                    <a:pt x="29" y="4"/>
                  </a:cubicBezTo>
                  <a:cubicBezTo>
                    <a:pt x="29" y="4"/>
                    <a:pt x="29" y="5"/>
                    <a:pt x="29" y="5"/>
                  </a:cubicBezTo>
                  <a:cubicBezTo>
                    <a:pt x="22" y="18"/>
                    <a:pt x="12" y="30"/>
                    <a:pt x="2" y="41"/>
                  </a:cubicBezTo>
                  <a:cubicBezTo>
                    <a:pt x="1" y="43"/>
                    <a:pt x="0" y="49"/>
                    <a:pt x="4" y="4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74"/>
            <p:cNvSpPr>
              <a:spLocks/>
            </p:cNvSpPr>
            <p:nvPr/>
          </p:nvSpPr>
          <p:spPr bwMode="auto">
            <a:xfrm>
              <a:off x="11744393" y="8095402"/>
              <a:ext cx="49528" cy="30660"/>
            </a:xfrm>
            <a:custGeom>
              <a:avLst/>
              <a:gdLst>
                <a:gd name="T0" fmla="*/ 16 w 18"/>
                <a:gd name="T1" fmla="*/ 0 h 11"/>
                <a:gd name="T2" fmla="*/ 6 w 18"/>
                <a:gd name="T3" fmla="*/ 8 h 11"/>
                <a:gd name="T4" fmla="*/ 0 w 18"/>
                <a:gd name="T5" fmla="*/ 5 h 11"/>
                <a:gd name="T6" fmla="*/ 5 w 18"/>
                <a:gd name="T7" fmla="*/ 11 h 11"/>
                <a:gd name="T8" fmla="*/ 18 w 18"/>
                <a:gd name="T9" fmla="*/ 3 h 11"/>
                <a:gd name="T10" fmla="*/ 16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16" y="0"/>
                  </a:moveTo>
                  <a:cubicBezTo>
                    <a:pt x="13" y="3"/>
                    <a:pt x="10" y="6"/>
                    <a:pt x="6" y="8"/>
                  </a:cubicBezTo>
                  <a:cubicBezTo>
                    <a:pt x="3" y="9"/>
                    <a:pt x="1" y="7"/>
                    <a:pt x="0" y="5"/>
                  </a:cubicBezTo>
                  <a:cubicBezTo>
                    <a:pt x="0" y="8"/>
                    <a:pt x="1" y="11"/>
                    <a:pt x="5" y="11"/>
                  </a:cubicBezTo>
                  <a:cubicBezTo>
                    <a:pt x="10" y="11"/>
                    <a:pt x="14" y="7"/>
                    <a:pt x="18" y="3"/>
                  </a:cubicBezTo>
                  <a:cubicBezTo>
                    <a:pt x="17" y="2"/>
                    <a:pt x="17" y="1"/>
                    <a:pt x="16"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75"/>
            <p:cNvSpPr>
              <a:spLocks/>
            </p:cNvSpPr>
            <p:nvPr/>
          </p:nvSpPr>
          <p:spPr bwMode="auto">
            <a:xfrm>
              <a:off x="11663025" y="8115449"/>
              <a:ext cx="36557" cy="20047"/>
            </a:xfrm>
            <a:custGeom>
              <a:avLst/>
              <a:gdLst>
                <a:gd name="T0" fmla="*/ 11 w 13"/>
                <a:gd name="T1" fmla="*/ 2 h 7"/>
                <a:gd name="T2" fmla="*/ 10 w 13"/>
                <a:gd name="T3" fmla="*/ 0 h 7"/>
                <a:gd name="T4" fmla="*/ 3 w 13"/>
                <a:gd name="T5" fmla="*/ 2 h 7"/>
                <a:gd name="T6" fmla="*/ 0 w 13"/>
                <a:gd name="T7" fmla="*/ 2 h 7"/>
                <a:gd name="T8" fmla="*/ 3 w 13"/>
                <a:gd name="T9" fmla="*/ 6 h 7"/>
                <a:gd name="T10" fmla="*/ 13 w 13"/>
                <a:gd name="T11" fmla="*/ 3 h 7"/>
                <a:gd name="T12" fmla="*/ 11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1" y="2"/>
                  </a:moveTo>
                  <a:cubicBezTo>
                    <a:pt x="11" y="1"/>
                    <a:pt x="10" y="1"/>
                    <a:pt x="10" y="0"/>
                  </a:cubicBezTo>
                  <a:cubicBezTo>
                    <a:pt x="8" y="1"/>
                    <a:pt x="6" y="2"/>
                    <a:pt x="3" y="2"/>
                  </a:cubicBezTo>
                  <a:cubicBezTo>
                    <a:pt x="2" y="2"/>
                    <a:pt x="1" y="2"/>
                    <a:pt x="0" y="2"/>
                  </a:cubicBezTo>
                  <a:cubicBezTo>
                    <a:pt x="1" y="4"/>
                    <a:pt x="2" y="5"/>
                    <a:pt x="3" y="6"/>
                  </a:cubicBezTo>
                  <a:cubicBezTo>
                    <a:pt x="6" y="7"/>
                    <a:pt x="10" y="5"/>
                    <a:pt x="13" y="3"/>
                  </a:cubicBezTo>
                  <a:cubicBezTo>
                    <a:pt x="12" y="3"/>
                    <a:pt x="12" y="2"/>
                    <a:pt x="11"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76"/>
            <p:cNvSpPr>
              <a:spLocks/>
            </p:cNvSpPr>
            <p:nvPr/>
          </p:nvSpPr>
          <p:spPr bwMode="auto">
            <a:xfrm>
              <a:off x="11688968" y="7841863"/>
              <a:ext cx="306605" cy="265331"/>
            </a:xfrm>
            <a:custGeom>
              <a:avLst/>
              <a:gdLst>
                <a:gd name="T0" fmla="*/ 52 w 110"/>
                <a:gd name="T1" fmla="*/ 0 h 95"/>
                <a:gd name="T2" fmla="*/ 37 w 110"/>
                <a:gd name="T3" fmla="*/ 10 h 95"/>
                <a:gd name="T4" fmla="*/ 21 w 110"/>
                <a:gd name="T5" fmla="*/ 24 h 95"/>
                <a:gd name="T6" fmla="*/ 0 w 110"/>
                <a:gd name="T7" fmla="*/ 47 h 95"/>
                <a:gd name="T8" fmla="*/ 3 w 110"/>
                <a:gd name="T9" fmla="*/ 44 h 95"/>
                <a:gd name="T10" fmla="*/ 21 w 110"/>
                <a:gd name="T11" fmla="*/ 31 h 95"/>
                <a:gd name="T12" fmla="*/ 43 w 110"/>
                <a:gd name="T13" fmla="*/ 18 h 95"/>
                <a:gd name="T14" fmla="*/ 37 w 110"/>
                <a:gd name="T15" fmla="*/ 44 h 95"/>
                <a:gd name="T16" fmla="*/ 47 w 110"/>
                <a:gd name="T17" fmla="*/ 45 h 95"/>
                <a:gd name="T18" fmla="*/ 42 w 110"/>
                <a:gd name="T19" fmla="*/ 68 h 95"/>
                <a:gd name="T20" fmla="*/ 62 w 110"/>
                <a:gd name="T21" fmla="*/ 58 h 95"/>
                <a:gd name="T22" fmla="*/ 64 w 110"/>
                <a:gd name="T23" fmla="*/ 59 h 95"/>
                <a:gd name="T24" fmla="*/ 60 w 110"/>
                <a:gd name="T25" fmla="*/ 76 h 95"/>
                <a:gd name="T26" fmla="*/ 74 w 110"/>
                <a:gd name="T27" fmla="*/ 69 h 95"/>
                <a:gd name="T28" fmla="*/ 75 w 110"/>
                <a:gd name="T29" fmla="*/ 70 h 95"/>
                <a:gd name="T30" fmla="*/ 75 w 110"/>
                <a:gd name="T31" fmla="*/ 78 h 95"/>
                <a:gd name="T32" fmla="*/ 88 w 110"/>
                <a:gd name="T33" fmla="*/ 77 h 95"/>
                <a:gd name="T34" fmla="*/ 86 w 110"/>
                <a:gd name="T35" fmla="*/ 89 h 95"/>
                <a:gd name="T36" fmla="*/ 98 w 110"/>
                <a:gd name="T37" fmla="*/ 85 h 95"/>
                <a:gd name="T38" fmla="*/ 106 w 110"/>
                <a:gd name="T39" fmla="*/ 95 h 95"/>
                <a:gd name="T40" fmla="*/ 110 w 110"/>
                <a:gd name="T41" fmla="*/ 84 h 95"/>
                <a:gd name="T42" fmla="*/ 101 w 110"/>
                <a:gd name="T43" fmla="*/ 82 h 95"/>
                <a:gd name="T44" fmla="*/ 90 w 110"/>
                <a:gd name="T45" fmla="*/ 86 h 95"/>
                <a:gd name="T46" fmla="*/ 91 w 110"/>
                <a:gd name="T47" fmla="*/ 72 h 95"/>
                <a:gd name="T48" fmla="*/ 79 w 110"/>
                <a:gd name="T49" fmla="*/ 72 h 95"/>
                <a:gd name="T50" fmla="*/ 79 w 110"/>
                <a:gd name="T51" fmla="*/ 60 h 95"/>
                <a:gd name="T52" fmla="*/ 67 w 110"/>
                <a:gd name="T53" fmla="*/ 63 h 95"/>
                <a:gd name="T54" fmla="*/ 67 w 110"/>
                <a:gd name="T55" fmla="*/ 51 h 95"/>
                <a:gd name="T56" fmla="*/ 57 w 110"/>
                <a:gd name="T57" fmla="*/ 54 h 95"/>
                <a:gd name="T58" fmla="*/ 62 w 110"/>
                <a:gd name="T59" fmla="*/ 37 h 95"/>
                <a:gd name="T60" fmla="*/ 53 w 110"/>
                <a:gd name="T61" fmla="*/ 26 h 95"/>
                <a:gd name="T62" fmla="*/ 52 w 11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95">
                  <a:moveTo>
                    <a:pt x="52" y="0"/>
                  </a:moveTo>
                  <a:cubicBezTo>
                    <a:pt x="47" y="0"/>
                    <a:pt x="41" y="7"/>
                    <a:pt x="37" y="10"/>
                  </a:cubicBezTo>
                  <a:cubicBezTo>
                    <a:pt x="32" y="15"/>
                    <a:pt x="26" y="19"/>
                    <a:pt x="21" y="24"/>
                  </a:cubicBezTo>
                  <a:cubicBezTo>
                    <a:pt x="13" y="31"/>
                    <a:pt x="6" y="38"/>
                    <a:pt x="0" y="47"/>
                  </a:cubicBezTo>
                  <a:cubicBezTo>
                    <a:pt x="1" y="46"/>
                    <a:pt x="2" y="45"/>
                    <a:pt x="3" y="44"/>
                  </a:cubicBezTo>
                  <a:cubicBezTo>
                    <a:pt x="9" y="39"/>
                    <a:pt x="15" y="35"/>
                    <a:pt x="21" y="31"/>
                  </a:cubicBezTo>
                  <a:cubicBezTo>
                    <a:pt x="26" y="27"/>
                    <a:pt x="36" y="18"/>
                    <a:pt x="43" y="18"/>
                  </a:cubicBezTo>
                  <a:cubicBezTo>
                    <a:pt x="54" y="18"/>
                    <a:pt x="43" y="35"/>
                    <a:pt x="37" y="44"/>
                  </a:cubicBezTo>
                  <a:cubicBezTo>
                    <a:pt x="41" y="42"/>
                    <a:pt x="46" y="40"/>
                    <a:pt x="47" y="45"/>
                  </a:cubicBezTo>
                  <a:cubicBezTo>
                    <a:pt x="49" y="53"/>
                    <a:pt x="43" y="60"/>
                    <a:pt x="42" y="68"/>
                  </a:cubicBezTo>
                  <a:cubicBezTo>
                    <a:pt x="49" y="66"/>
                    <a:pt x="54" y="59"/>
                    <a:pt x="62" y="58"/>
                  </a:cubicBezTo>
                  <a:cubicBezTo>
                    <a:pt x="63" y="58"/>
                    <a:pt x="64" y="58"/>
                    <a:pt x="64" y="59"/>
                  </a:cubicBezTo>
                  <a:cubicBezTo>
                    <a:pt x="64" y="65"/>
                    <a:pt x="61" y="70"/>
                    <a:pt x="60" y="76"/>
                  </a:cubicBezTo>
                  <a:cubicBezTo>
                    <a:pt x="65" y="74"/>
                    <a:pt x="69" y="70"/>
                    <a:pt x="74" y="69"/>
                  </a:cubicBezTo>
                  <a:cubicBezTo>
                    <a:pt x="74" y="69"/>
                    <a:pt x="75" y="69"/>
                    <a:pt x="75" y="70"/>
                  </a:cubicBezTo>
                  <a:cubicBezTo>
                    <a:pt x="76" y="73"/>
                    <a:pt x="75" y="75"/>
                    <a:pt x="75" y="78"/>
                  </a:cubicBezTo>
                  <a:cubicBezTo>
                    <a:pt x="79" y="75"/>
                    <a:pt x="88" y="70"/>
                    <a:pt x="88" y="77"/>
                  </a:cubicBezTo>
                  <a:cubicBezTo>
                    <a:pt x="89" y="82"/>
                    <a:pt x="86" y="85"/>
                    <a:pt x="86" y="89"/>
                  </a:cubicBezTo>
                  <a:cubicBezTo>
                    <a:pt x="86" y="95"/>
                    <a:pt x="96" y="86"/>
                    <a:pt x="98" y="85"/>
                  </a:cubicBezTo>
                  <a:cubicBezTo>
                    <a:pt x="104" y="83"/>
                    <a:pt x="106" y="88"/>
                    <a:pt x="106" y="95"/>
                  </a:cubicBezTo>
                  <a:cubicBezTo>
                    <a:pt x="109" y="89"/>
                    <a:pt x="110" y="84"/>
                    <a:pt x="110" y="84"/>
                  </a:cubicBezTo>
                  <a:cubicBezTo>
                    <a:pt x="109" y="78"/>
                    <a:pt x="105" y="80"/>
                    <a:pt x="101" y="82"/>
                  </a:cubicBezTo>
                  <a:cubicBezTo>
                    <a:pt x="98" y="84"/>
                    <a:pt x="93" y="83"/>
                    <a:pt x="90" y="86"/>
                  </a:cubicBezTo>
                  <a:cubicBezTo>
                    <a:pt x="90" y="82"/>
                    <a:pt x="92" y="75"/>
                    <a:pt x="91" y="72"/>
                  </a:cubicBezTo>
                  <a:cubicBezTo>
                    <a:pt x="89" y="67"/>
                    <a:pt x="83" y="70"/>
                    <a:pt x="79" y="72"/>
                  </a:cubicBezTo>
                  <a:cubicBezTo>
                    <a:pt x="81" y="68"/>
                    <a:pt x="85" y="62"/>
                    <a:pt x="79" y="60"/>
                  </a:cubicBezTo>
                  <a:cubicBezTo>
                    <a:pt x="75" y="58"/>
                    <a:pt x="71" y="61"/>
                    <a:pt x="67" y="63"/>
                  </a:cubicBezTo>
                  <a:cubicBezTo>
                    <a:pt x="67" y="60"/>
                    <a:pt x="70" y="53"/>
                    <a:pt x="67" y="51"/>
                  </a:cubicBezTo>
                  <a:cubicBezTo>
                    <a:pt x="65" y="50"/>
                    <a:pt x="59" y="53"/>
                    <a:pt x="57" y="54"/>
                  </a:cubicBezTo>
                  <a:cubicBezTo>
                    <a:pt x="58" y="48"/>
                    <a:pt x="61" y="43"/>
                    <a:pt x="62" y="37"/>
                  </a:cubicBezTo>
                  <a:cubicBezTo>
                    <a:pt x="63" y="32"/>
                    <a:pt x="60" y="23"/>
                    <a:pt x="53" y="26"/>
                  </a:cubicBezTo>
                  <a:cubicBezTo>
                    <a:pt x="54" y="21"/>
                    <a:pt x="65" y="1"/>
                    <a:pt x="5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9" name="Google Shape;329;p26"/>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61</a:t>
            </a:fld>
            <a:endParaRPr/>
          </a:p>
        </p:txBody>
      </p:sp>
      <p:sp>
        <p:nvSpPr>
          <p:cNvPr id="5" name="Google Shape;263;p21"/>
          <p:cNvSpPr txBox="1">
            <a:spLocks/>
          </p:cNvSpPr>
          <p:nvPr/>
        </p:nvSpPr>
        <p:spPr>
          <a:xfrm>
            <a:off x="2774944" y="274490"/>
            <a:ext cx="5275500" cy="64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zh-TW" altLang="en-US" sz="3200" dirty="0">
                <a:latin typeface="微軟正黑體" panose="020B0604030504040204" pitchFamily="34" charset="-120"/>
                <a:ea typeface="微軟正黑體" panose="020B0604030504040204" pitchFamily="34" charset="-120"/>
              </a:rPr>
              <a:t>資料蒐集問題</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圖片爬蟲</a:t>
            </a:r>
          </a:p>
        </p:txBody>
      </p:sp>
      <p:sp>
        <p:nvSpPr>
          <p:cNvPr id="2" name="文字方塊 1"/>
          <p:cNvSpPr txBox="1"/>
          <p:nvPr/>
        </p:nvSpPr>
        <p:spPr>
          <a:xfrm>
            <a:off x="2453076" y="915590"/>
            <a:ext cx="4328114" cy="338554"/>
          </a:xfrm>
          <a:prstGeom prst="rect">
            <a:avLst/>
          </a:prstGeom>
          <a:noFill/>
        </p:spPr>
        <p:txBody>
          <a:bodyPr wrap="square" rtlCol="0">
            <a:spAutoFit/>
          </a:bodyPr>
          <a:lstStyle/>
          <a:p>
            <a:r>
              <a:rPr lang="zh-TW" altLang="en-US" sz="1600" b="1" dirty="0">
                <a:solidFill>
                  <a:schemeClr val="accent1">
                    <a:lumMod val="75000"/>
                  </a:schemeClr>
                </a:solidFill>
              </a:rPr>
              <a:t>方法一</a:t>
            </a:r>
            <a:r>
              <a:rPr lang="en-US" altLang="zh-TW" sz="1600" b="1" dirty="0">
                <a:solidFill>
                  <a:schemeClr val="accent1">
                    <a:lumMod val="75000"/>
                  </a:schemeClr>
                </a:solidFill>
              </a:rPr>
              <a:t>:</a:t>
            </a:r>
            <a:r>
              <a:rPr lang="zh-TW" altLang="en-US" sz="1600" b="1" dirty="0">
                <a:solidFill>
                  <a:schemeClr val="accent1">
                    <a:lumMod val="75000"/>
                  </a:schemeClr>
                </a:solidFill>
              </a:rPr>
              <a:t> 使用</a:t>
            </a:r>
            <a:r>
              <a:rPr lang="en-US" altLang="zh-TW" sz="1600" b="1" dirty="0">
                <a:solidFill>
                  <a:schemeClr val="accent1">
                    <a:lumMod val="75000"/>
                  </a:schemeClr>
                </a:solidFill>
              </a:rPr>
              <a:t>Multiprocessing</a:t>
            </a:r>
            <a:r>
              <a:rPr lang="zh-TW" altLang="en-US" sz="1600" b="1" dirty="0">
                <a:solidFill>
                  <a:schemeClr val="accent1">
                    <a:lumMod val="75000"/>
                  </a:schemeClr>
                </a:solidFill>
              </a:rPr>
              <a:t>套件多程序並行</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363" y="1953159"/>
            <a:ext cx="4216827" cy="2392069"/>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4" name="文字方塊 3"/>
          <p:cNvSpPr txBox="1"/>
          <p:nvPr/>
        </p:nvSpPr>
        <p:spPr>
          <a:xfrm>
            <a:off x="2562800" y="1254144"/>
            <a:ext cx="4657301" cy="400110"/>
          </a:xfrm>
          <a:prstGeom prst="rect">
            <a:avLst/>
          </a:prstGeom>
          <a:noFill/>
        </p:spPr>
        <p:txBody>
          <a:bodyPr wrap="square" rtlCol="0">
            <a:spAutoFit/>
          </a:bodyPr>
          <a:lstStyle/>
          <a:p>
            <a:r>
              <a:rPr lang="zh-TW" altLang="en-US" sz="2000" b="1" dirty="0">
                <a:solidFill>
                  <a:srgbClr val="FF0000"/>
                </a:solidFill>
              </a:rPr>
              <a:t>一個小時能夠抓取</a:t>
            </a:r>
            <a:r>
              <a:rPr lang="en-US" altLang="zh-TW" sz="2000" b="1" dirty="0">
                <a:solidFill>
                  <a:srgbClr val="FF0000"/>
                </a:solidFill>
              </a:rPr>
              <a:t>1000</a:t>
            </a:r>
            <a:r>
              <a:rPr lang="zh-TW" altLang="en-US" sz="2000" b="1" dirty="0">
                <a:solidFill>
                  <a:srgbClr val="FF0000"/>
                </a:solidFill>
              </a:rPr>
              <a:t>張</a:t>
            </a:r>
            <a:endParaRPr lang="en-US" altLang="zh-TW" sz="2000" b="1" dirty="0">
              <a:solidFill>
                <a:srgbClr val="FF0000"/>
              </a:solidFill>
            </a:endParaRPr>
          </a:p>
        </p:txBody>
      </p:sp>
      <p:grpSp>
        <p:nvGrpSpPr>
          <p:cNvPr id="8" name="群組 7"/>
          <p:cNvGrpSpPr/>
          <p:nvPr/>
        </p:nvGrpSpPr>
        <p:grpSpPr>
          <a:xfrm>
            <a:off x="7044793" y="1992808"/>
            <a:ext cx="1590832" cy="2218011"/>
            <a:chOff x="8795122" y="4002472"/>
            <a:chExt cx="2287933" cy="3158391"/>
          </a:xfrm>
        </p:grpSpPr>
        <p:sp>
          <p:nvSpPr>
            <p:cNvPr id="9" name="Freeform 295"/>
            <p:cNvSpPr>
              <a:spLocks/>
            </p:cNvSpPr>
            <p:nvPr/>
          </p:nvSpPr>
          <p:spPr bwMode="auto">
            <a:xfrm>
              <a:off x="9278584" y="6234795"/>
              <a:ext cx="579927" cy="904505"/>
            </a:xfrm>
            <a:custGeom>
              <a:avLst/>
              <a:gdLst>
                <a:gd name="T0" fmla="*/ 16 w 216"/>
                <a:gd name="T1" fmla="*/ 0 h 337"/>
                <a:gd name="T2" fmla="*/ 33 w 216"/>
                <a:gd name="T3" fmla="*/ 96 h 337"/>
                <a:gd name="T4" fmla="*/ 6 w 216"/>
                <a:gd name="T5" fmla="*/ 308 h 337"/>
                <a:gd name="T6" fmla="*/ 47 w 216"/>
                <a:gd name="T7" fmla="*/ 320 h 337"/>
                <a:gd name="T8" fmla="*/ 77 w 216"/>
                <a:gd name="T9" fmla="*/ 110 h 337"/>
                <a:gd name="T10" fmla="*/ 120 w 216"/>
                <a:gd name="T11" fmla="*/ 111 h 337"/>
                <a:gd name="T12" fmla="*/ 181 w 216"/>
                <a:gd name="T13" fmla="*/ 337 h 337"/>
                <a:gd name="T14" fmla="*/ 206 w 216"/>
                <a:gd name="T15" fmla="*/ 313 h 337"/>
                <a:gd name="T16" fmla="*/ 216 w 216"/>
                <a:gd name="T17" fmla="*/ 301 h 337"/>
                <a:gd name="T18" fmla="*/ 158 w 216"/>
                <a:gd name="T19" fmla="*/ 101 h 337"/>
                <a:gd name="T20" fmla="*/ 198 w 216"/>
                <a:gd name="T21" fmla="*/ 7 h 337"/>
                <a:gd name="T22" fmla="*/ 16 w 216"/>
                <a:gd name="T2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337">
                  <a:moveTo>
                    <a:pt x="16" y="0"/>
                  </a:moveTo>
                  <a:cubicBezTo>
                    <a:pt x="16" y="0"/>
                    <a:pt x="0" y="81"/>
                    <a:pt x="33" y="96"/>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158" y="101"/>
                    <a:pt x="158" y="101"/>
                    <a:pt x="158" y="101"/>
                  </a:cubicBezTo>
                  <a:cubicBezTo>
                    <a:pt x="158" y="101"/>
                    <a:pt x="210" y="83"/>
                    <a:pt x="198" y="7"/>
                  </a:cubicBezTo>
                  <a:lnTo>
                    <a:pt x="1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0" name="Freeform 296"/>
            <p:cNvSpPr>
              <a:spLocks/>
            </p:cNvSpPr>
            <p:nvPr/>
          </p:nvSpPr>
          <p:spPr bwMode="auto">
            <a:xfrm>
              <a:off x="9278584" y="6234795"/>
              <a:ext cx="579927" cy="904505"/>
            </a:xfrm>
            <a:custGeom>
              <a:avLst/>
              <a:gdLst>
                <a:gd name="T0" fmla="*/ 173 w 216"/>
                <a:gd name="T1" fmla="*/ 6 h 337"/>
                <a:gd name="T2" fmla="*/ 117 w 216"/>
                <a:gd name="T3" fmla="*/ 94 h 337"/>
                <a:gd name="T4" fmla="*/ 17 w 216"/>
                <a:gd name="T5" fmla="*/ 0 h 337"/>
                <a:gd name="T6" fmla="*/ 16 w 216"/>
                <a:gd name="T7" fmla="*/ 0 h 337"/>
                <a:gd name="T8" fmla="*/ 33 w 216"/>
                <a:gd name="T9" fmla="*/ 96 h 337"/>
                <a:gd name="T10" fmla="*/ 33 w 216"/>
                <a:gd name="T11" fmla="*/ 99 h 337"/>
                <a:gd name="T12" fmla="*/ 38 w 216"/>
                <a:gd name="T13" fmla="*/ 101 h 337"/>
                <a:gd name="T14" fmla="*/ 55 w 216"/>
                <a:gd name="T15" fmla="*/ 167 h 337"/>
                <a:gd name="T16" fmla="*/ 48 w 216"/>
                <a:gd name="T17" fmla="*/ 233 h 337"/>
                <a:gd name="T18" fmla="*/ 14 w 216"/>
                <a:gd name="T19" fmla="*/ 248 h 337"/>
                <a:gd name="T20" fmla="*/ 6 w 216"/>
                <a:gd name="T21" fmla="*/ 308 h 337"/>
                <a:gd name="T22" fmla="*/ 47 w 216"/>
                <a:gd name="T23" fmla="*/ 320 h 337"/>
                <a:gd name="T24" fmla="*/ 77 w 216"/>
                <a:gd name="T25" fmla="*/ 110 h 337"/>
                <a:gd name="T26" fmla="*/ 120 w 216"/>
                <a:gd name="T27" fmla="*/ 111 h 337"/>
                <a:gd name="T28" fmla="*/ 181 w 216"/>
                <a:gd name="T29" fmla="*/ 337 h 337"/>
                <a:gd name="T30" fmla="*/ 206 w 216"/>
                <a:gd name="T31" fmla="*/ 313 h 337"/>
                <a:gd name="T32" fmla="*/ 216 w 216"/>
                <a:gd name="T33" fmla="*/ 301 h 337"/>
                <a:gd name="T34" fmla="*/ 200 w 216"/>
                <a:gd name="T35" fmla="*/ 243 h 337"/>
                <a:gd name="T36" fmla="*/ 171 w 216"/>
                <a:gd name="T37" fmla="*/ 245 h 337"/>
                <a:gd name="T38" fmla="*/ 152 w 216"/>
                <a:gd name="T39" fmla="*/ 173 h 337"/>
                <a:gd name="T40" fmla="*/ 146 w 216"/>
                <a:gd name="T41" fmla="*/ 117 h 337"/>
                <a:gd name="T42" fmla="*/ 159 w 216"/>
                <a:gd name="T43" fmla="*/ 102 h 337"/>
                <a:gd name="T44" fmla="*/ 158 w 216"/>
                <a:gd name="T45" fmla="*/ 101 h 337"/>
                <a:gd name="T46" fmla="*/ 198 w 216"/>
                <a:gd name="T47" fmla="*/ 7 h 337"/>
                <a:gd name="T48" fmla="*/ 173 w 216"/>
                <a:gd name="T49" fmla="*/ 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337">
                  <a:moveTo>
                    <a:pt x="173" y="6"/>
                  </a:moveTo>
                  <a:cubicBezTo>
                    <a:pt x="178" y="43"/>
                    <a:pt x="162" y="81"/>
                    <a:pt x="117" y="94"/>
                  </a:cubicBezTo>
                  <a:cubicBezTo>
                    <a:pt x="51" y="113"/>
                    <a:pt x="9" y="52"/>
                    <a:pt x="17" y="0"/>
                  </a:cubicBezTo>
                  <a:cubicBezTo>
                    <a:pt x="16" y="0"/>
                    <a:pt x="16" y="0"/>
                    <a:pt x="16" y="0"/>
                  </a:cubicBezTo>
                  <a:cubicBezTo>
                    <a:pt x="16" y="0"/>
                    <a:pt x="0" y="81"/>
                    <a:pt x="33" y="96"/>
                  </a:cubicBezTo>
                  <a:cubicBezTo>
                    <a:pt x="33" y="99"/>
                    <a:pt x="33" y="99"/>
                    <a:pt x="33" y="99"/>
                  </a:cubicBezTo>
                  <a:cubicBezTo>
                    <a:pt x="34" y="99"/>
                    <a:pt x="36" y="100"/>
                    <a:pt x="38" y="101"/>
                  </a:cubicBezTo>
                  <a:cubicBezTo>
                    <a:pt x="58" y="115"/>
                    <a:pt x="56" y="145"/>
                    <a:pt x="55" y="167"/>
                  </a:cubicBezTo>
                  <a:cubicBezTo>
                    <a:pt x="53" y="188"/>
                    <a:pt x="54" y="213"/>
                    <a:pt x="48" y="233"/>
                  </a:cubicBezTo>
                  <a:cubicBezTo>
                    <a:pt x="44" y="249"/>
                    <a:pt x="26" y="255"/>
                    <a:pt x="14" y="248"/>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200" y="243"/>
                    <a:pt x="200" y="243"/>
                    <a:pt x="200" y="243"/>
                  </a:cubicBezTo>
                  <a:cubicBezTo>
                    <a:pt x="194" y="254"/>
                    <a:pt x="178" y="259"/>
                    <a:pt x="171" y="245"/>
                  </a:cubicBezTo>
                  <a:cubicBezTo>
                    <a:pt x="161" y="222"/>
                    <a:pt x="157" y="198"/>
                    <a:pt x="152" y="173"/>
                  </a:cubicBezTo>
                  <a:cubicBezTo>
                    <a:pt x="148" y="155"/>
                    <a:pt x="145" y="136"/>
                    <a:pt x="146" y="117"/>
                  </a:cubicBezTo>
                  <a:cubicBezTo>
                    <a:pt x="146" y="108"/>
                    <a:pt x="152" y="103"/>
                    <a:pt x="159" y="102"/>
                  </a:cubicBezTo>
                  <a:cubicBezTo>
                    <a:pt x="158" y="101"/>
                    <a:pt x="158" y="101"/>
                    <a:pt x="158" y="101"/>
                  </a:cubicBezTo>
                  <a:cubicBezTo>
                    <a:pt x="158" y="101"/>
                    <a:pt x="211" y="82"/>
                    <a:pt x="198" y="7"/>
                  </a:cubicBezTo>
                  <a:lnTo>
                    <a:pt x="173" y="6"/>
                  </a:ln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1" name="Freeform 297"/>
            <p:cNvSpPr>
              <a:spLocks/>
            </p:cNvSpPr>
            <p:nvPr/>
          </p:nvSpPr>
          <p:spPr bwMode="auto">
            <a:xfrm>
              <a:off x="8951736" y="6886220"/>
              <a:ext cx="480057" cy="255350"/>
            </a:xfrm>
            <a:custGeom>
              <a:avLst/>
              <a:gdLst>
                <a:gd name="T0" fmla="*/ 17 w 179"/>
                <a:gd name="T1" fmla="*/ 91 h 95"/>
                <a:gd name="T2" fmla="*/ 169 w 179"/>
                <a:gd name="T3" fmla="*/ 84 h 95"/>
                <a:gd name="T4" fmla="*/ 90 w 179"/>
                <a:gd name="T5" fmla="*/ 5 h 95"/>
                <a:gd name="T6" fmla="*/ 17 w 179"/>
                <a:gd name="T7" fmla="*/ 91 h 95"/>
              </a:gdLst>
              <a:ahLst/>
              <a:cxnLst>
                <a:cxn ang="0">
                  <a:pos x="T0" y="T1"/>
                </a:cxn>
                <a:cxn ang="0">
                  <a:pos x="T2" y="T3"/>
                </a:cxn>
                <a:cxn ang="0">
                  <a:pos x="T4" y="T5"/>
                </a:cxn>
                <a:cxn ang="0">
                  <a:pos x="T6" y="T7"/>
                </a:cxn>
              </a:cxnLst>
              <a:rect l="0" t="0" r="r" b="b"/>
              <a:pathLst>
                <a:path w="179" h="95">
                  <a:moveTo>
                    <a:pt x="17" y="91"/>
                  </a:moveTo>
                  <a:cubicBezTo>
                    <a:pt x="17" y="91"/>
                    <a:pt x="132" y="95"/>
                    <a:pt x="169" y="84"/>
                  </a:cubicBezTo>
                  <a:cubicBezTo>
                    <a:pt x="169" y="84"/>
                    <a:pt x="179" y="9"/>
                    <a:pt x="90" y="5"/>
                  </a:cubicBezTo>
                  <a:cubicBezTo>
                    <a:pt x="0" y="0"/>
                    <a:pt x="1" y="85"/>
                    <a:pt x="1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2" name="Freeform 298"/>
            <p:cNvSpPr>
              <a:spLocks/>
            </p:cNvSpPr>
            <p:nvPr/>
          </p:nvSpPr>
          <p:spPr bwMode="auto">
            <a:xfrm>
              <a:off x="8985783" y="6895299"/>
              <a:ext cx="381322" cy="206549"/>
            </a:xfrm>
            <a:custGeom>
              <a:avLst/>
              <a:gdLst>
                <a:gd name="T0" fmla="*/ 142 w 142"/>
                <a:gd name="T1" fmla="*/ 30 h 77"/>
                <a:gd name="T2" fmla="*/ 77 w 142"/>
                <a:gd name="T3" fmla="*/ 2 h 77"/>
                <a:gd name="T4" fmla="*/ 0 w 142"/>
                <a:gd name="T5" fmla="*/ 43 h 77"/>
                <a:gd name="T6" fmla="*/ 142 w 142"/>
                <a:gd name="T7" fmla="*/ 30 h 77"/>
              </a:gdLst>
              <a:ahLst/>
              <a:cxnLst>
                <a:cxn ang="0">
                  <a:pos x="T0" y="T1"/>
                </a:cxn>
                <a:cxn ang="0">
                  <a:pos x="T2" y="T3"/>
                </a:cxn>
                <a:cxn ang="0">
                  <a:pos x="T4" y="T5"/>
                </a:cxn>
                <a:cxn ang="0">
                  <a:pos x="T6" y="T7"/>
                </a:cxn>
              </a:cxnLst>
              <a:rect l="0" t="0" r="r" b="b"/>
              <a:pathLst>
                <a:path w="142" h="77">
                  <a:moveTo>
                    <a:pt x="142" y="30"/>
                  </a:moveTo>
                  <a:cubicBezTo>
                    <a:pt x="131" y="16"/>
                    <a:pt x="111" y="4"/>
                    <a:pt x="77" y="2"/>
                  </a:cubicBezTo>
                  <a:cubicBezTo>
                    <a:pt x="30" y="0"/>
                    <a:pt x="8" y="21"/>
                    <a:pt x="0" y="43"/>
                  </a:cubicBezTo>
                  <a:cubicBezTo>
                    <a:pt x="24" y="77"/>
                    <a:pt x="129" y="75"/>
                    <a:pt x="142" y="3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3" name="Freeform 299"/>
            <p:cNvSpPr>
              <a:spLocks/>
            </p:cNvSpPr>
            <p:nvPr/>
          </p:nvSpPr>
          <p:spPr bwMode="auto">
            <a:xfrm>
              <a:off x="9072034" y="6940695"/>
              <a:ext cx="64689" cy="35182"/>
            </a:xfrm>
            <a:custGeom>
              <a:avLst/>
              <a:gdLst>
                <a:gd name="T0" fmla="*/ 23 w 24"/>
                <a:gd name="T1" fmla="*/ 7 h 13"/>
                <a:gd name="T2" fmla="*/ 11 w 24"/>
                <a:gd name="T3" fmla="*/ 12 h 13"/>
                <a:gd name="T4" fmla="*/ 0 w 24"/>
                <a:gd name="T5" fmla="*/ 6 h 13"/>
                <a:gd name="T6" fmla="*/ 12 w 24"/>
                <a:gd name="T7" fmla="*/ 0 h 13"/>
                <a:gd name="T8" fmla="*/ 23 w 24"/>
                <a:gd name="T9" fmla="*/ 7 h 13"/>
              </a:gdLst>
              <a:ahLst/>
              <a:cxnLst>
                <a:cxn ang="0">
                  <a:pos x="T0" y="T1"/>
                </a:cxn>
                <a:cxn ang="0">
                  <a:pos x="T2" y="T3"/>
                </a:cxn>
                <a:cxn ang="0">
                  <a:pos x="T4" y="T5"/>
                </a:cxn>
                <a:cxn ang="0">
                  <a:pos x="T6" y="T7"/>
                </a:cxn>
                <a:cxn ang="0">
                  <a:pos x="T8" y="T9"/>
                </a:cxn>
              </a:cxnLst>
              <a:rect l="0" t="0" r="r" b="b"/>
              <a:pathLst>
                <a:path w="24" h="13">
                  <a:moveTo>
                    <a:pt x="23" y="7"/>
                  </a:moveTo>
                  <a:cubicBezTo>
                    <a:pt x="23" y="10"/>
                    <a:pt x="18" y="13"/>
                    <a:pt x="11" y="12"/>
                  </a:cubicBezTo>
                  <a:cubicBezTo>
                    <a:pt x="5" y="12"/>
                    <a:pt x="0" y="9"/>
                    <a:pt x="0" y="6"/>
                  </a:cubicBezTo>
                  <a:cubicBezTo>
                    <a:pt x="0" y="2"/>
                    <a:pt x="5" y="0"/>
                    <a:pt x="12" y="0"/>
                  </a:cubicBezTo>
                  <a:cubicBezTo>
                    <a:pt x="18" y="0"/>
                    <a:pt x="24" y="3"/>
                    <a:pt x="23" y="7"/>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4" name="Freeform 300"/>
            <p:cNvSpPr>
              <a:spLocks/>
            </p:cNvSpPr>
            <p:nvPr/>
          </p:nvSpPr>
          <p:spPr bwMode="auto">
            <a:xfrm>
              <a:off x="9684874" y="6824936"/>
              <a:ext cx="512969" cy="335927"/>
            </a:xfrm>
            <a:custGeom>
              <a:avLst/>
              <a:gdLst>
                <a:gd name="T0" fmla="*/ 177 w 191"/>
                <a:gd name="T1" fmla="*/ 91 h 125"/>
                <a:gd name="T2" fmla="*/ 28 w 191"/>
                <a:gd name="T3" fmla="*/ 124 h 125"/>
                <a:gd name="T4" fmla="*/ 85 w 191"/>
                <a:gd name="T5" fmla="*/ 27 h 125"/>
                <a:gd name="T6" fmla="*/ 177 w 191"/>
                <a:gd name="T7" fmla="*/ 91 h 125"/>
              </a:gdLst>
              <a:ahLst/>
              <a:cxnLst>
                <a:cxn ang="0">
                  <a:pos x="T0" y="T1"/>
                </a:cxn>
                <a:cxn ang="0">
                  <a:pos x="T2" y="T3"/>
                </a:cxn>
                <a:cxn ang="0">
                  <a:pos x="T4" y="T5"/>
                </a:cxn>
                <a:cxn ang="0">
                  <a:pos x="T6" y="T7"/>
                </a:cxn>
              </a:cxnLst>
              <a:rect l="0" t="0" r="r" b="b"/>
              <a:pathLst>
                <a:path w="191" h="125">
                  <a:moveTo>
                    <a:pt x="177" y="91"/>
                  </a:moveTo>
                  <a:cubicBezTo>
                    <a:pt x="177" y="91"/>
                    <a:pt x="67" y="125"/>
                    <a:pt x="28" y="124"/>
                  </a:cubicBezTo>
                  <a:cubicBezTo>
                    <a:pt x="28" y="124"/>
                    <a:pt x="0" y="54"/>
                    <a:pt x="85" y="27"/>
                  </a:cubicBezTo>
                  <a:cubicBezTo>
                    <a:pt x="170" y="0"/>
                    <a:pt x="191" y="82"/>
                    <a:pt x="17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5" name="Freeform 301"/>
            <p:cNvSpPr>
              <a:spLocks/>
            </p:cNvSpPr>
            <p:nvPr/>
          </p:nvSpPr>
          <p:spPr bwMode="auto">
            <a:xfrm>
              <a:off x="9762046" y="6860118"/>
              <a:ext cx="379052" cy="263294"/>
            </a:xfrm>
            <a:custGeom>
              <a:avLst/>
              <a:gdLst>
                <a:gd name="T0" fmla="*/ 0 w 141"/>
                <a:gd name="T1" fmla="*/ 58 h 98"/>
                <a:gd name="T2" fmla="*/ 56 w 141"/>
                <a:gd name="T3" fmla="*/ 14 h 98"/>
                <a:gd name="T4" fmla="*/ 141 w 141"/>
                <a:gd name="T5" fmla="*/ 34 h 98"/>
                <a:gd name="T6" fmla="*/ 0 w 141"/>
                <a:gd name="T7" fmla="*/ 58 h 98"/>
              </a:gdLst>
              <a:ahLst/>
              <a:cxnLst>
                <a:cxn ang="0">
                  <a:pos x="T0" y="T1"/>
                </a:cxn>
                <a:cxn ang="0">
                  <a:pos x="T2" y="T3"/>
                </a:cxn>
                <a:cxn ang="0">
                  <a:pos x="T4" y="T5"/>
                </a:cxn>
                <a:cxn ang="0">
                  <a:pos x="T6" y="T7"/>
                </a:cxn>
              </a:cxnLst>
              <a:rect l="0" t="0" r="r" b="b"/>
              <a:pathLst>
                <a:path w="141" h="98">
                  <a:moveTo>
                    <a:pt x="0" y="58"/>
                  </a:moveTo>
                  <a:cubicBezTo>
                    <a:pt x="7" y="41"/>
                    <a:pt x="23" y="24"/>
                    <a:pt x="56" y="14"/>
                  </a:cubicBezTo>
                  <a:cubicBezTo>
                    <a:pt x="100" y="0"/>
                    <a:pt x="127" y="15"/>
                    <a:pt x="141" y="34"/>
                  </a:cubicBezTo>
                  <a:cubicBezTo>
                    <a:pt x="126" y="74"/>
                    <a:pt x="24" y="98"/>
                    <a:pt x="0" y="58"/>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6" name="Freeform 302"/>
            <p:cNvSpPr>
              <a:spLocks/>
            </p:cNvSpPr>
            <p:nvPr/>
          </p:nvSpPr>
          <p:spPr bwMode="auto">
            <a:xfrm>
              <a:off x="9979944" y="6907783"/>
              <a:ext cx="66958" cy="43126"/>
            </a:xfrm>
            <a:custGeom>
              <a:avLst/>
              <a:gdLst>
                <a:gd name="T0" fmla="*/ 1 w 25"/>
                <a:gd name="T1" fmla="*/ 12 h 16"/>
                <a:gd name="T2" fmla="*/ 14 w 25"/>
                <a:gd name="T3" fmla="*/ 14 h 16"/>
                <a:gd name="T4" fmla="*/ 24 w 25"/>
                <a:gd name="T5" fmla="*/ 5 h 16"/>
                <a:gd name="T6" fmla="*/ 11 w 25"/>
                <a:gd name="T7" fmla="*/ 2 h 16"/>
                <a:gd name="T8" fmla="*/ 1 w 25"/>
                <a:gd name="T9" fmla="*/ 12 h 16"/>
              </a:gdLst>
              <a:ahLst/>
              <a:cxnLst>
                <a:cxn ang="0">
                  <a:pos x="T0" y="T1"/>
                </a:cxn>
                <a:cxn ang="0">
                  <a:pos x="T2" y="T3"/>
                </a:cxn>
                <a:cxn ang="0">
                  <a:pos x="T4" y="T5"/>
                </a:cxn>
                <a:cxn ang="0">
                  <a:pos x="T6" y="T7"/>
                </a:cxn>
                <a:cxn ang="0">
                  <a:pos x="T8" y="T9"/>
                </a:cxn>
              </a:cxnLst>
              <a:rect l="0" t="0" r="r" b="b"/>
              <a:pathLst>
                <a:path w="25" h="16">
                  <a:moveTo>
                    <a:pt x="1" y="12"/>
                  </a:moveTo>
                  <a:cubicBezTo>
                    <a:pt x="2" y="15"/>
                    <a:pt x="8" y="16"/>
                    <a:pt x="14" y="14"/>
                  </a:cubicBezTo>
                  <a:cubicBezTo>
                    <a:pt x="20" y="12"/>
                    <a:pt x="25" y="8"/>
                    <a:pt x="24" y="5"/>
                  </a:cubicBezTo>
                  <a:cubicBezTo>
                    <a:pt x="23" y="2"/>
                    <a:pt x="17" y="0"/>
                    <a:pt x="11" y="2"/>
                  </a:cubicBezTo>
                  <a:cubicBezTo>
                    <a:pt x="4" y="4"/>
                    <a:pt x="0" y="8"/>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 name="Freeform 303"/>
            <p:cNvSpPr>
              <a:spLocks/>
            </p:cNvSpPr>
            <p:nvPr/>
          </p:nvSpPr>
          <p:spPr bwMode="auto">
            <a:xfrm>
              <a:off x="8795122" y="4348612"/>
              <a:ext cx="379052" cy="592411"/>
            </a:xfrm>
            <a:custGeom>
              <a:avLst/>
              <a:gdLst>
                <a:gd name="T0" fmla="*/ 127 w 141"/>
                <a:gd name="T1" fmla="*/ 140 h 221"/>
                <a:gd name="T2" fmla="*/ 105 w 141"/>
                <a:gd name="T3" fmla="*/ 47 h 221"/>
                <a:gd name="T4" fmla="*/ 87 w 141"/>
                <a:gd name="T5" fmla="*/ 24 h 221"/>
                <a:gd name="T6" fmla="*/ 91 w 141"/>
                <a:gd name="T7" fmla="*/ 89 h 221"/>
                <a:gd name="T8" fmla="*/ 39 w 141"/>
                <a:gd name="T9" fmla="*/ 7 h 221"/>
                <a:gd name="T10" fmla="*/ 70 w 141"/>
                <a:gd name="T11" fmla="*/ 93 h 221"/>
                <a:gd name="T12" fmla="*/ 9 w 141"/>
                <a:gd name="T13" fmla="*/ 44 h 221"/>
                <a:gd name="T14" fmla="*/ 56 w 141"/>
                <a:gd name="T15" fmla="*/ 124 h 221"/>
                <a:gd name="T16" fmla="*/ 3 w 141"/>
                <a:gd name="T17" fmla="*/ 106 h 221"/>
                <a:gd name="T18" fmla="*/ 88 w 141"/>
                <a:gd name="T19" fmla="*/ 208 h 221"/>
                <a:gd name="T20" fmla="*/ 93 w 141"/>
                <a:gd name="T21" fmla="*/ 221 h 221"/>
                <a:gd name="T22" fmla="*/ 141 w 141"/>
                <a:gd name="T23" fmla="*/ 200 h 221"/>
                <a:gd name="T24" fmla="*/ 127 w 141"/>
                <a:gd name="T25" fmla="*/ 1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221">
                  <a:moveTo>
                    <a:pt x="127" y="140"/>
                  </a:moveTo>
                  <a:cubicBezTo>
                    <a:pt x="127" y="140"/>
                    <a:pt x="113" y="63"/>
                    <a:pt x="105" y="47"/>
                  </a:cubicBezTo>
                  <a:cubicBezTo>
                    <a:pt x="98" y="32"/>
                    <a:pt x="93" y="21"/>
                    <a:pt x="87" y="24"/>
                  </a:cubicBezTo>
                  <a:cubicBezTo>
                    <a:pt x="81" y="27"/>
                    <a:pt x="91" y="89"/>
                    <a:pt x="91" y="89"/>
                  </a:cubicBezTo>
                  <a:cubicBezTo>
                    <a:pt x="91" y="89"/>
                    <a:pt x="57" y="0"/>
                    <a:pt x="39" y="7"/>
                  </a:cubicBezTo>
                  <a:cubicBezTo>
                    <a:pt x="22" y="13"/>
                    <a:pt x="70" y="93"/>
                    <a:pt x="70" y="93"/>
                  </a:cubicBezTo>
                  <a:cubicBezTo>
                    <a:pt x="70" y="93"/>
                    <a:pt x="17" y="39"/>
                    <a:pt x="9" y="44"/>
                  </a:cubicBezTo>
                  <a:cubicBezTo>
                    <a:pt x="0" y="49"/>
                    <a:pt x="64" y="111"/>
                    <a:pt x="56" y="124"/>
                  </a:cubicBezTo>
                  <a:cubicBezTo>
                    <a:pt x="56" y="124"/>
                    <a:pt x="9" y="93"/>
                    <a:pt x="3" y="106"/>
                  </a:cubicBezTo>
                  <a:cubicBezTo>
                    <a:pt x="3" y="106"/>
                    <a:pt x="78" y="179"/>
                    <a:pt x="88" y="208"/>
                  </a:cubicBezTo>
                  <a:cubicBezTo>
                    <a:pt x="93" y="221"/>
                    <a:pt x="93" y="221"/>
                    <a:pt x="93" y="221"/>
                  </a:cubicBezTo>
                  <a:cubicBezTo>
                    <a:pt x="141" y="200"/>
                    <a:pt x="141" y="200"/>
                    <a:pt x="141" y="200"/>
                  </a:cubicBezTo>
                  <a:lnTo>
                    <a:pt x="127" y="14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 name="Freeform 304"/>
            <p:cNvSpPr>
              <a:spLocks/>
            </p:cNvSpPr>
            <p:nvPr/>
          </p:nvSpPr>
          <p:spPr bwMode="auto">
            <a:xfrm>
              <a:off x="8822359" y="4649358"/>
              <a:ext cx="351815" cy="291666"/>
            </a:xfrm>
            <a:custGeom>
              <a:avLst/>
              <a:gdLst>
                <a:gd name="T0" fmla="*/ 16 w 131"/>
                <a:gd name="T1" fmla="*/ 7 h 109"/>
                <a:gd name="T2" fmla="*/ 18 w 131"/>
                <a:gd name="T3" fmla="*/ 10 h 109"/>
                <a:gd name="T4" fmla="*/ 49 w 131"/>
                <a:gd name="T5" fmla="*/ 41 h 109"/>
                <a:gd name="T6" fmla="*/ 74 w 131"/>
                <a:gd name="T7" fmla="*/ 61 h 109"/>
                <a:gd name="T8" fmla="*/ 75 w 131"/>
                <a:gd name="T9" fmla="*/ 63 h 109"/>
                <a:gd name="T10" fmla="*/ 84 w 131"/>
                <a:gd name="T11" fmla="*/ 78 h 109"/>
                <a:gd name="T12" fmla="*/ 97 w 131"/>
                <a:gd name="T13" fmla="*/ 82 h 109"/>
                <a:gd name="T14" fmla="*/ 108 w 131"/>
                <a:gd name="T15" fmla="*/ 84 h 109"/>
                <a:gd name="T16" fmla="*/ 131 w 131"/>
                <a:gd name="T17" fmla="*/ 75 h 109"/>
                <a:gd name="T18" fmla="*/ 131 w 131"/>
                <a:gd name="T19" fmla="*/ 88 h 109"/>
                <a:gd name="T20" fmla="*/ 83 w 131"/>
                <a:gd name="T21" fmla="*/ 109 h 109"/>
                <a:gd name="T22" fmla="*/ 78 w 131"/>
                <a:gd name="T23" fmla="*/ 96 h 109"/>
                <a:gd name="T24" fmla="*/ 0 w 131"/>
                <a:gd name="T25" fmla="*/ 0 h 109"/>
                <a:gd name="T26" fmla="*/ 16 w 131"/>
                <a:gd name="T2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9">
                  <a:moveTo>
                    <a:pt x="16" y="7"/>
                  </a:moveTo>
                  <a:cubicBezTo>
                    <a:pt x="16" y="8"/>
                    <a:pt x="17" y="9"/>
                    <a:pt x="18" y="10"/>
                  </a:cubicBezTo>
                  <a:cubicBezTo>
                    <a:pt x="28" y="21"/>
                    <a:pt x="36" y="34"/>
                    <a:pt x="49" y="41"/>
                  </a:cubicBezTo>
                  <a:cubicBezTo>
                    <a:pt x="56" y="49"/>
                    <a:pt x="65" y="56"/>
                    <a:pt x="74" y="61"/>
                  </a:cubicBezTo>
                  <a:cubicBezTo>
                    <a:pt x="74" y="62"/>
                    <a:pt x="74" y="63"/>
                    <a:pt x="75" y="63"/>
                  </a:cubicBezTo>
                  <a:cubicBezTo>
                    <a:pt x="76" y="69"/>
                    <a:pt x="80" y="74"/>
                    <a:pt x="84" y="78"/>
                  </a:cubicBezTo>
                  <a:cubicBezTo>
                    <a:pt x="88" y="81"/>
                    <a:pt x="93" y="82"/>
                    <a:pt x="97" y="82"/>
                  </a:cubicBezTo>
                  <a:cubicBezTo>
                    <a:pt x="101" y="83"/>
                    <a:pt x="104" y="84"/>
                    <a:pt x="108" y="84"/>
                  </a:cubicBezTo>
                  <a:cubicBezTo>
                    <a:pt x="116" y="84"/>
                    <a:pt x="124" y="80"/>
                    <a:pt x="131" y="75"/>
                  </a:cubicBezTo>
                  <a:cubicBezTo>
                    <a:pt x="131" y="88"/>
                    <a:pt x="131" y="88"/>
                    <a:pt x="131" y="88"/>
                  </a:cubicBezTo>
                  <a:cubicBezTo>
                    <a:pt x="83" y="109"/>
                    <a:pt x="83" y="109"/>
                    <a:pt x="83" y="109"/>
                  </a:cubicBezTo>
                  <a:cubicBezTo>
                    <a:pt x="78" y="96"/>
                    <a:pt x="78" y="96"/>
                    <a:pt x="78" y="96"/>
                  </a:cubicBezTo>
                  <a:cubicBezTo>
                    <a:pt x="70" y="72"/>
                    <a:pt x="18" y="19"/>
                    <a:pt x="0" y="0"/>
                  </a:cubicBezTo>
                  <a:cubicBezTo>
                    <a:pt x="6" y="1"/>
                    <a:pt x="11" y="4"/>
                    <a:pt x="16"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 name="Freeform 305"/>
            <p:cNvSpPr>
              <a:spLocks/>
            </p:cNvSpPr>
            <p:nvPr/>
          </p:nvSpPr>
          <p:spPr bwMode="auto">
            <a:xfrm>
              <a:off x="9007346" y="4745823"/>
              <a:ext cx="88521" cy="96465"/>
            </a:xfrm>
            <a:custGeom>
              <a:avLst/>
              <a:gdLst>
                <a:gd name="T0" fmla="*/ 32 w 33"/>
                <a:gd name="T1" fmla="*/ 2 h 36"/>
                <a:gd name="T2" fmla="*/ 31 w 33"/>
                <a:gd name="T3" fmla="*/ 4 h 36"/>
                <a:gd name="T4" fmla="*/ 29 w 33"/>
                <a:gd name="T5" fmla="*/ 12 h 36"/>
                <a:gd name="T6" fmla="*/ 30 w 33"/>
                <a:gd name="T7" fmla="*/ 28 h 36"/>
                <a:gd name="T8" fmla="*/ 33 w 33"/>
                <a:gd name="T9" fmla="*/ 36 h 36"/>
                <a:gd name="T10" fmla="*/ 26 w 33"/>
                <a:gd name="T11" fmla="*/ 27 h 36"/>
                <a:gd name="T12" fmla="*/ 19 w 33"/>
                <a:gd name="T13" fmla="*/ 16 h 36"/>
                <a:gd name="T14" fmla="*/ 2 w 33"/>
                <a:gd name="T15" fmla="*/ 5 h 36"/>
                <a:gd name="T16" fmla="*/ 0 w 33"/>
                <a:gd name="T17" fmla="*/ 2 h 36"/>
                <a:gd name="T18" fmla="*/ 1 w 33"/>
                <a:gd name="T19" fmla="*/ 1 h 36"/>
                <a:gd name="T20" fmla="*/ 9 w 33"/>
                <a:gd name="T21" fmla="*/ 5 h 36"/>
                <a:gd name="T22" fmla="*/ 17 w 33"/>
                <a:gd name="T23" fmla="*/ 10 h 36"/>
                <a:gd name="T24" fmla="*/ 25 w 33"/>
                <a:gd name="T25" fmla="*/ 7 h 36"/>
                <a:gd name="T26" fmla="*/ 29 w 33"/>
                <a:gd name="T27" fmla="*/ 4 h 36"/>
                <a:gd name="T28" fmla="*/ 31 w 33"/>
                <a:gd name="T29" fmla="*/ 1 h 36"/>
                <a:gd name="T30" fmla="*/ 32 w 33"/>
                <a:gd name="T3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6">
                  <a:moveTo>
                    <a:pt x="32" y="2"/>
                  </a:moveTo>
                  <a:cubicBezTo>
                    <a:pt x="32" y="3"/>
                    <a:pt x="31" y="4"/>
                    <a:pt x="31" y="4"/>
                  </a:cubicBezTo>
                  <a:cubicBezTo>
                    <a:pt x="30" y="7"/>
                    <a:pt x="30" y="10"/>
                    <a:pt x="29" y="12"/>
                  </a:cubicBezTo>
                  <a:cubicBezTo>
                    <a:pt x="29" y="17"/>
                    <a:pt x="29" y="23"/>
                    <a:pt x="30" y="28"/>
                  </a:cubicBezTo>
                  <a:cubicBezTo>
                    <a:pt x="31" y="31"/>
                    <a:pt x="32" y="34"/>
                    <a:pt x="33" y="36"/>
                  </a:cubicBezTo>
                  <a:cubicBezTo>
                    <a:pt x="29" y="34"/>
                    <a:pt x="28" y="30"/>
                    <a:pt x="26" y="27"/>
                  </a:cubicBezTo>
                  <a:cubicBezTo>
                    <a:pt x="25" y="24"/>
                    <a:pt x="22" y="20"/>
                    <a:pt x="19" y="16"/>
                  </a:cubicBezTo>
                  <a:cubicBezTo>
                    <a:pt x="15" y="11"/>
                    <a:pt x="8" y="9"/>
                    <a:pt x="2" y="5"/>
                  </a:cubicBezTo>
                  <a:cubicBezTo>
                    <a:pt x="1" y="4"/>
                    <a:pt x="0" y="3"/>
                    <a:pt x="0" y="2"/>
                  </a:cubicBezTo>
                  <a:cubicBezTo>
                    <a:pt x="0" y="1"/>
                    <a:pt x="0" y="1"/>
                    <a:pt x="1" y="1"/>
                  </a:cubicBezTo>
                  <a:cubicBezTo>
                    <a:pt x="4" y="2"/>
                    <a:pt x="6" y="4"/>
                    <a:pt x="9" y="5"/>
                  </a:cubicBezTo>
                  <a:cubicBezTo>
                    <a:pt x="11" y="7"/>
                    <a:pt x="14" y="9"/>
                    <a:pt x="17" y="10"/>
                  </a:cubicBezTo>
                  <a:cubicBezTo>
                    <a:pt x="20" y="10"/>
                    <a:pt x="23" y="9"/>
                    <a:pt x="25" y="7"/>
                  </a:cubicBezTo>
                  <a:cubicBezTo>
                    <a:pt x="27" y="6"/>
                    <a:pt x="28" y="5"/>
                    <a:pt x="29" y="4"/>
                  </a:cubicBezTo>
                  <a:cubicBezTo>
                    <a:pt x="30" y="3"/>
                    <a:pt x="30" y="2"/>
                    <a:pt x="31" y="1"/>
                  </a:cubicBezTo>
                  <a:cubicBezTo>
                    <a:pt x="32" y="0"/>
                    <a:pt x="32" y="1"/>
                    <a:pt x="32"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 name="Freeform 306"/>
            <p:cNvSpPr>
              <a:spLocks/>
            </p:cNvSpPr>
            <p:nvPr/>
          </p:nvSpPr>
          <p:spPr bwMode="auto">
            <a:xfrm>
              <a:off x="8846192" y="4386064"/>
              <a:ext cx="271238" cy="295071"/>
            </a:xfrm>
            <a:custGeom>
              <a:avLst/>
              <a:gdLst>
                <a:gd name="T0" fmla="*/ 0 w 101"/>
                <a:gd name="T1" fmla="*/ 50 h 110"/>
                <a:gd name="T2" fmla="*/ 11 w 101"/>
                <a:gd name="T3" fmla="*/ 61 h 110"/>
                <a:gd name="T4" fmla="*/ 29 w 101"/>
                <a:gd name="T5" fmla="*/ 83 h 110"/>
                <a:gd name="T6" fmla="*/ 32 w 101"/>
                <a:gd name="T7" fmla="*/ 85 h 110"/>
                <a:gd name="T8" fmla="*/ 37 w 101"/>
                <a:gd name="T9" fmla="*/ 88 h 110"/>
                <a:gd name="T10" fmla="*/ 38 w 101"/>
                <a:gd name="T11" fmla="*/ 88 h 110"/>
                <a:gd name="T12" fmla="*/ 46 w 101"/>
                <a:gd name="T13" fmla="*/ 88 h 110"/>
                <a:gd name="T14" fmla="*/ 49 w 101"/>
                <a:gd name="T15" fmla="*/ 79 h 110"/>
                <a:gd name="T16" fmla="*/ 51 w 101"/>
                <a:gd name="T17" fmla="*/ 79 h 110"/>
                <a:gd name="T18" fmla="*/ 17 w 101"/>
                <a:gd name="T19" fmla="*/ 0 h 110"/>
                <a:gd name="T20" fmla="*/ 42 w 101"/>
                <a:gd name="T21" fmla="*/ 47 h 110"/>
                <a:gd name="T22" fmla="*/ 56 w 101"/>
                <a:gd name="T23" fmla="*/ 73 h 110"/>
                <a:gd name="T24" fmla="*/ 65 w 101"/>
                <a:gd name="T25" fmla="*/ 66 h 110"/>
                <a:gd name="T26" fmla="*/ 65 w 101"/>
                <a:gd name="T27" fmla="*/ 66 h 110"/>
                <a:gd name="T28" fmla="*/ 65 w 101"/>
                <a:gd name="T29" fmla="*/ 65 h 110"/>
                <a:gd name="T30" fmla="*/ 63 w 101"/>
                <a:gd name="T31" fmla="*/ 56 h 110"/>
                <a:gd name="T32" fmla="*/ 62 w 101"/>
                <a:gd name="T33" fmla="*/ 55 h 110"/>
                <a:gd name="T34" fmla="*/ 62 w 101"/>
                <a:gd name="T35" fmla="*/ 55 h 110"/>
                <a:gd name="T36" fmla="*/ 63 w 101"/>
                <a:gd name="T37" fmla="*/ 54 h 110"/>
                <a:gd name="T38" fmla="*/ 72 w 101"/>
                <a:gd name="T39" fmla="*/ 75 h 110"/>
                <a:gd name="T40" fmla="*/ 70 w 101"/>
                <a:gd name="T41" fmla="*/ 55 h 110"/>
                <a:gd name="T42" fmla="*/ 73 w 101"/>
                <a:gd name="T43" fmla="*/ 62 h 110"/>
                <a:gd name="T44" fmla="*/ 80 w 101"/>
                <a:gd name="T45" fmla="*/ 75 h 110"/>
                <a:gd name="T46" fmla="*/ 90 w 101"/>
                <a:gd name="T47" fmla="*/ 80 h 110"/>
                <a:gd name="T48" fmla="*/ 99 w 101"/>
                <a:gd name="T49" fmla="*/ 78 h 110"/>
                <a:gd name="T50" fmla="*/ 101 w 101"/>
                <a:gd name="T51" fmla="*/ 87 h 110"/>
                <a:gd name="T52" fmla="*/ 79 w 101"/>
                <a:gd name="T53" fmla="*/ 87 h 110"/>
                <a:gd name="T54" fmla="*/ 79 w 101"/>
                <a:gd name="T55" fmla="*/ 86 h 110"/>
                <a:gd name="T56" fmla="*/ 67 w 101"/>
                <a:gd name="T57" fmla="*/ 84 h 110"/>
                <a:gd name="T58" fmla="*/ 60 w 101"/>
                <a:gd name="T59" fmla="*/ 91 h 110"/>
                <a:gd name="T60" fmla="*/ 57 w 101"/>
                <a:gd name="T61" fmla="*/ 93 h 110"/>
                <a:gd name="T62" fmla="*/ 56 w 101"/>
                <a:gd name="T63" fmla="*/ 92 h 110"/>
                <a:gd name="T64" fmla="*/ 42 w 101"/>
                <a:gd name="T65" fmla="*/ 104 h 110"/>
                <a:gd name="T66" fmla="*/ 37 w 101"/>
                <a:gd name="T67" fmla="*/ 110 h 110"/>
                <a:gd name="T68" fmla="*/ 0 w 101"/>
                <a:gd name="T69"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10">
                  <a:moveTo>
                    <a:pt x="0" y="50"/>
                  </a:moveTo>
                  <a:cubicBezTo>
                    <a:pt x="4" y="55"/>
                    <a:pt x="8" y="58"/>
                    <a:pt x="11" y="61"/>
                  </a:cubicBezTo>
                  <a:cubicBezTo>
                    <a:pt x="16" y="70"/>
                    <a:pt x="24" y="75"/>
                    <a:pt x="29" y="83"/>
                  </a:cubicBezTo>
                  <a:cubicBezTo>
                    <a:pt x="30" y="84"/>
                    <a:pt x="31" y="85"/>
                    <a:pt x="32" y="85"/>
                  </a:cubicBezTo>
                  <a:cubicBezTo>
                    <a:pt x="33" y="87"/>
                    <a:pt x="35" y="88"/>
                    <a:pt x="37" y="88"/>
                  </a:cubicBezTo>
                  <a:cubicBezTo>
                    <a:pt x="37" y="88"/>
                    <a:pt x="38" y="88"/>
                    <a:pt x="38" y="88"/>
                  </a:cubicBezTo>
                  <a:cubicBezTo>
                    <a:pt x="40" y="89"/>
                    <a:pt x="43" y="89"/>
                    <a:pt x="46" y="88"/>
                  </a:cubicBezTo>
                  <a:cubicBezTo>
                    <a:pt x="50" y="87"/>
                    <a:pt x="51" y="82"/>
                    <a:pt x="49" y="79"/>
                  </a:cubicBezTo>
                  <a:cubicBezTo>
                    <a:pt x="50" y="79"/>
                    <a:pt x="51" y="79"/>
                    <a:pt x="51" y="79"/>
                  </a:cubicBezTo>
                  <a:cubicBezTo>
                    <a:pt x="16" y="22"/>
                    <a:pt x="17" y="0"/>
                    <a:pt x="17" y="0"/>
                  </a:cubicBezTo>
                  <a:cubicBezTo>
                    <a:pt x="17" y="0"/>
                    <a:pt x="30" y="29"/>
                    <a:pt x="42" y="47"/>
                  </a:cubicBezTo>
                  <a:cubicBezTo>
                    <a:pt x="47" y="56"/>
                    <a:pt x="51" y="65"/>
                    <a:pt x="56" y="73"/>
                  </a:cubicBezTo>
                  <a:cubicBezTo>
                    <a:pt x="61" y="79"/>
                    <a:pt x="69" y="72"/>
                    <a:pt x="65" y="66"/>
                  </a:cubicBezTo>
                  <a:cubicBezTo>
                    <a:pt x="65" y="66"/>
                    <a:pt x="65" y="66"/>
                    <a:pt x="65" y="66"/>
                  </a:cubicBezTo>
                  <a:cubicBezTo>
                    <a:pt x="65" y="65"/>
                    <a:pt x="65" y="65"/>
                    <a:pt x="65" y="65"/>
                  </a:cubicBezTo>
                  <a:cubicBezTo>
                    <a:pt x="64" y="62"/>
                    <a:pt x="63" y="59"/>
                    <a:pt x="63" y="56"/>
                  </a:cubicBezTo>
                  <a:cubicBezTo>
                    <a:pt x="63" y="55"/>
                    <a:pt x="62" y="55"/>
                    <a:pt x="62" y="55"/>
                  </a:cubicBezTo>
                  <a:cubicBezTo>
                    <a:pt x="62" y="55"/>
                    <a:pt x="62" y="55"/>
                    <a:pt x="62" y="55"/>
                  </a:cubicBezTo>
                  <a:cubicBezTo>
                    <a:pt x="63" y="55"/>
                    <a:pt x="63" y="55"/>
                    <a:pt x="63" y="54"/>
                  </a:cubicBezTo>
                  <a:cubicBezTo>
                    <a:pt x="72" y="75"/>
                    <a:pt x="72" y="75"/>
                    <a:pt x="72" y="75"/>
                  </a:cubicBezTo>
                  <a:cubicBezTo>
                    <a:pt x="70" y="55"/>
                    <a:pt x="70" y="55"/>
                    <a:pt x="70" y="55"/>
                  </a:cubicBezTo>
                  <a:cubicBezTo>
                    <a:pt x="71" y="58"/>
                    <a:pt x="72" y="60"/>
                    <a:pt x="73" y="62"/>
                  </a:cubicBezTo>
                  <a:cubicBezTo>
                    <a:pt x="73" y="67"/>
                    <a:pt x="75" y="72"/>
                    <a:pt x="80" y="75"/>
                  </a:cubicBezTo>
                  <a:cubicBezTo>
                    <a:pt x="82" y="77"/>
                    <a:pt x="85" y="80"/>
                    <a:pt x="90" y="80"/>
                  </a:cubicBezTo>
                  <a:cubicBezTo>
                    <a:pt x="93" y="80"/>
                    <a:pt x="96" y="79"/>
                    <a:pt x="99" y="78"/>
                  </a:cubicBezTo>
                  <a:cubicBezTo>
                    <a:pt x="101" y="87"/>
                    <a:pt x="101" y="87"/>
                    <a:pt x="101" y="87"/>
                  </a:cubicBezTo>
                  <a:cubicBezTo>
                    <a:pt x="93" y="86"/>
                    <a:pt x="86" y="86"/>
                    <a:pt x="79" y="87"/>
                  </a:cubicBezTo>
                  <a:cubicBezTo>
                    <a:pt x="79" y="87"/>
                    <a:pt x="79" y="87"/>
                    <a:pt x="79" y="86"/>
                  </a:cubicBezTo>
                  <a:cubicBezTo>
                    <a:pt x="76" y="83"/>
                    <a:pt x="71" y="81"/>
                    <a:pt x="67" y="84"/>
                  </a:cubicBezTo>
                  <a:cubicBezTo>
                    <a:pt x="63" y="86"/>
                    <a:pt x="61" y="88"/>
                    <a:pt x="60" y="91"/>
                  </a:cubicBezTo>
                  <a:cubicBezTo>
                    <a:pt x="59" y="92"/>
                    <a:pt x="58" y="92"/>
                    <a:pt x="57" y="93"/>
                  </a:cubicBezTo>
                  <a:cubicBezTo>
                    <a:pt x="57" y="92"/>
                    <a:pt x="57" y="92"/>
                    <a:pt x="56" y="92"/>
                  </a:cubicBezTo>
                  <a:cubicBezTo>
                    <a:pt x="49" y="91"/>
                    <a:pt x="43" y="97"/>
                    <a:pt x="42" y="104"/>
                  </a:cubicBezTo>
                  <a:cubicBezTo>
                    <a:pt x="38" y="108"/>
                    <a:pt x="37" y="110"/>
                    <a:pt x="37" y="110"/>
                  </a:cubicBezTo>
                  <a:cubicBezTo>
                    <a:pt x="44" y="105"/>
                    <a:pt x="0" y="50"/>
                    <a:pt x="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 name="Freeform 307"/>
            <p:cNvSpPr>
              <a:spLocks/>
            </p:cNvSpPr>
            <p:nvPr/>
          </p:nvSpPr>
          <p:spPr bwMode="auto">
            <a:xfrm>
              <a:off x="9020965" y="4571050"/>
              <a:ext cx="174773" cy="279182"/>
            </a:xfrm>
            <a:custGeom>
              <a:avLst/>
              <a:gdLst>
                <a:gd name="T0" fmla="*/ 56 w 65"/>
                <a:gd name="T1" fmla="*/ 102 h 104"/>
                <a:gd name="T2" fmla="*/ 37 w 65"/>
                <a:gd name="T3" fmla="*/ 60 h 104"/>
                <a:gd name="T4" fmla="*/ 24 w 65"/>
                <a:gd name="T5" fmla="*/ 62 h 104"/>
                <a:gd name="T6" fmla="*/ 8 w 65"/>
                <a:gd name="T7" fmla="*/ 37 h 104"/>
                <a:gd name="T8" fmla="*/ 13 w 65"/>
                <a:gd name="T9" fmla="*/ 7 h 104"/>
                <a:gd name="T10" fmla="*/ 51 w 65"/>
                <a:gd name="T11" fmla="*/ 52 h 104"/>
                <a:gd name="T12" fmla="*/ 57 w 65"/>
                <a:gd name="T13" fmla="*/ 104 h 104"/>
                <a:gd name="T14" fmla="*/ 56 w 65"/>
                <a:gd name="T15" fmla="*/ 10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04">
                  <a:moveTo>
                    <a:pt x="56" y="102"/>
                  </a:moveTo>
                  <a:cubicBezTo>
                    <a:pt x="55" y="87"/>
                    <a:pt x="48" y="71"/>
                    <a:pt x="37" y="60"/>
                  </a:cubicBezTo>
                  <a:cubicBezTo>
                    <a:pt x="32" y="56"/>
                    <a:pt x="29" y="62"/>
                    <a:pt x="24" y="62"/>
                  </a:cubicBezTo>
                  <a:cubicBezTo>
                    <a:pt x="20" y="56"/>
                    <a:pt x="12" y="43"/>
                    <a:pt x="8" y="37"/>
                  </a:cubicBezTo>
                  <a:cubicBezTo>
                    <a:pt x="0" y="26"/>
                    <a:pt x="5" y="15"/>
                    <a:pt x="13" y="7"/>
                  </a:cubicBezTo>
                  <a:cubicBezTo>
                    <a:pt x="22" y="0"/>
                    <a:pt x="35" y="29"/>
                    <a:pt x="51" y="52"/>
                  </a:cubicBezTo>
                  <a:cubicBezTo>
                    <a:pt x="65" y="71"/>
                    <a:pt x="59" y="96"/>
                    <a:pt x="57" y="104"/>
                  </a:cubicBezTo>
                  <a:cubicBezTo>
                    <a:pt x="57" y="104"/>
                    <a:pt x="57" y="103"/>
                    <a:pt x="56" y="1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 name="Freeform 308"/>
            <p:cNvSpPr>
              <a:spLocks/>
            </p:cNvSpPr>
            <p:nvPr/>
          </p:nvSpPr>
          <p:spPr bwMode="auto">
            <a:xfrm>
              <a:off x="9028909" y="4571050"/>
              <a:ext cx="169098" cy="314364"/>
            </a:xfrm>
            <a:custGeom>
              <a:avLst/>
              <a:gdLst>
                <a:gd name="T0" fmla="*/ 53 w 63"/>
                <a:gd name="T1" fmla="*/ 107 h 117"/>
                <a:gd name="T2" fmla="*/ 48 w 63"/>
                <a:gd name="T3" fmla="*/ 58 h 117"/>
                <a:gd name="T4" fmla="*/ 10 w 63"/>
                <a:gd name="T5" fmla="*/ 7 h 117"/>
                <a:gd name="T6" fmla="*/ 8 w 63"/>
                <a:gd name="T7" fmla="*/ 37 h 117"/>
                <a:gd name="T8" fmla="*/ 28 w 63"/>
                <a:gd name="T9" fmla="*/ 75 h 117"/>
                <a:gd name="T10" fmla="*/ 53 w 63"/>
                <a:gd name="T11" fmla="*/ 107 h 117"/>
              </a:gdLst>
              <a:ahLst/>
              <a:cxnLst>
                <a:cxn ang="0">
                  <a:pos x="T0" y="T1"/>
                </a:cxn>
                <a:cxn ang="0">
                  <a:pos x="T2" y="T3"/>
                </a:cxn>
                <a:cxn ang="0">
                  <a:pos x="T4" y="T5"/>
                </a:cxn>
                <a:cxn ang="0">
                  <a:pos x="T6" y="T7"/>
                </a:cxn>
                <a:cxn ang="0">
                  <a:pos x="T8" y="T9"/>
                </a:cxn>
                <a:cxn ang="0">
                  <a:pos x="T10" y="T11"/>
                </a:cxn>
              </a:cxnLst>
              <a:rect l="0" t="0" r="r" b="b"/>
              <a:pathLst>
                <a:path w="63" h="117">
                  <a:moveTo>
                    <a:pt x="53" y="107"/>
                  </a:moveTo>
                  <a:cubicBezTo>
                    <a:pt x="53" y="107"/>
                    <a:pt x="63" y="80"/>
                    <a:pt x="48" y="58"/>
                  </a:cubicBezTo>
                  <a:cubicBezTo>
                    <a:pt x="32" y="35"/>
                    <a:pt x="18" y="0"/>
                    <a:pt x="10" y="7"/>
                  </a:cubicBezTo>
                  <a:cubicBezTo>
                    <a:pt x="2" y="15"/>
                    <a:pt x="0" y="27"/>
                    <a:pt x="8" y="37"/>
                  </a:cubicBezTo>
                  <a:cubicBezTo>
                    <a:pt x="15" y="48"/>
                    <a:pt x="28" y="58"/>
                    <a:pt x="28" y="75"/>
                  </a:cubicBezTo>
                  <a:cubicBezTo>
                    <a:pt x="28" y="75"/>
                    <a:pt x="17" y="117"/>
                    <a:pt x="53" y="10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 name="Freeform 309"/>
            <p:cNvSpPr>
              <a:spLocks/>
            </p:cNvSpPr>
            <p:nvPr/>
          </p:nvSpPr>
          <p:spPr bwMode="auto">
            <a:xfrm>
              <a:off x="9053876" y="4909247"/>
              <a:ext cx="576523" cy="1178013"/>
            </a:xfrm>
            <a:custGeom>
              <a:avLst/>
              <a:gdLst>
                <a:gd name="T0" fmla="*/ 215 w 215"/>
                <a:gd name="T1" fmla="*/ 329 h 439"/>
                <a:gd name="T2" fmla="*/ 124 w 215"/>
                <a:gd name="T3" fmla="*/ 428 h 439"/>
                <a:gd name="T4" fmla="*/ 140 w 215"/>
                <a:gd name="T5" fmla="*/ 374 h 439"/>
                <a:gd name="T6" fmla="*/ 142 w 215"/>
                <a:gd name="T7" fmla="*/ 370 h 439"/>
                <a:gd name="T8" fmla="*/ 131 w 215"/>
                <a:gd name="T9" fmla="*/ 302 h 439"/>
                <a:gd name="T10" fmla="*/ 2 w 215"/>
                <a:gd name="T11" fmla="*/ 28 h 439"/>
                <a:gd name="T12" fmla="*/ 46 w 215"/>
                <a:gd name="T13" fmla="*/ 0 h 439"/>
                <a:gd name="T14" fmla="*/ 187 w 215"/>
                <a:gd name="T15" fmla="*/ 290 h 439"/>
                <a:gd name="T16" fmla="*/ 215 w 215"/>
                <a:gd name="T17" fmla="*/ 32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439">
                  <a:moveTo>
                    <a:pt x="215" y="329"/>
                  </a:moveTo>
                  <a:cubicBezTo>
                    <a:pt x="215" y="335"/>
                    <a:pt x="121" y="439"/>
                    <a:pt x="124" y="428"/>
                  </a:cubicBezTo>
                  <a:cubicBezTo>
                    <a:pt x="129" y="410"/>
                    <a:pt x="135" y="392"/>
                    <a:pt x="140" y="374"/>
                  </a:cubicBezTo>
                  <a:cubicBezTo>
                    <a:pt x="141" y="373"/>
                    <a:pt x="141" y="371"/>
                    <a:pt x="142" y="370"/>
                  </a:cubicBezTo>
                  <a:cubicBezTo>
                    <a:pt x="150" y="346"/>
                    <a:pt x="138" y="318"/>
                    <a:pt x="131" y="302"/>
                  </a:cubicBezTo>
                  <a:cubicBezTo>
                    <a:pt x="124" y="287"/>
                    <a:pt x="21" y="126"/>
                    <a:pt x="2" y="28"/>
                  </a:cubicBezTo>
                  <a:cubicBezTo>
                    <a:pt x="2" y="28"/>
                    <a:pt x="0" y="19"/>
                    <a:pt x="46" y="0"/>
                  </a:cubicBezTo>
                  <a:cubicBezTo>
                    <a:pt x="46" y="0"/>
                    <a:pt x="187" y="290"/>
                    <a:pt x="187" y="290"/>
                  </a:cubicBezTo>
                  <a:cubicBezTo>
                    <a:pt x="195" y="306"/>
                    <a:pt x="214" y="311"/>
                    <a:pt x="215" y="3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 name="Freeform 310"/>
            <p:cNvSpPr>
              <a:spLocks/>
            </p:cNvSpPr>
            <p:nvPr/>
          </p:nvSpPr>
          <p:spPr bwMode="auto">
            <a:xfrm>
              <a:off x="9058416" y="4958047"/>
              <a:ext cx="507295" cy="1105380"/>
            </a:xfrm>
            <a:custGeom>
              <a:avLst/>
              <a:gdLst>
                <a:gd name="T0" fmla="*/ 0 w 189"/>
                <a:gd name="T1" fmla="*/ 10 h 412"/>
                <a:gd name="T2" fmla="*/ 9 w 189"/>
                <a:gd name="T3" fmla="*/ 0 h 412"/>
                <a:gd name="T4" fmla="*/ 72 w 189"/>
                <a:gd name="T5" fmla="*/ 164 h 412"/>
                <a:gd name="T6" fmla="*/ 105 w 189"/>
                <a:gd name="T7" fmla="*/ 212 h 412"/>
                <a:gd name="T8" fmla="*/ 121 w 189"/>
                <a:gd name="T9" fmla="*/ 237 h 412"/>
                <a:gd name="T10" fmla="*/ 134 w 189"/>
                <a:gd name="T11" fmla="*/ 258 h 412"/>
                <a:gd name="T12" fmla="*/ 162 w 189"/>
                <a:gd name="T13" fmla="*/ 257 h 412"/>
                <a:gd name="T14" fmla="*/ 182 w 189"/>
                <a:gd name="T15" fmla="*/ 266 h 412"/>
                <a:gd name="T16" fmla="*/ 186 w 189"/>
                <a:gd name="T17" fmla="*/ 281 h 412"/>
                <a:gd name="T18" fmla="*/ 179 w 189"/>
                <a:gd name="T19" fmla="*/ 290 h 412"/>
                <a:gd name="T20" fmla="*/ 173 w 189"/>
                <a:gd name="T21" fmla="*/ 298 h 412"/>
                <a:gd name="T22" fmla="*/ 165 w 189"/>
                <a:gd name="T23" fmla="*/ 307 h 412"/>
                <a:gd name="T24" fmla="*/ 162 w 189"/>
                <a:gd name="T25" fmla="*/ 320 h 412"/>
                <a:gd name="T26" fmla="*/ 154 w 189"/>
                <a:gd name="T27" fmla="*/ 349 h 412"/>
                <a:gd name="T28" fmla="*/ 151 w 189"/>
                <a:gd name="T29" fmla="*/ 380 h 412"/>
                <a:gd name="T30" fmla="*/ 151 w 189"/>
                <a:gd name="T31" fmla="*/ 383 h 412"/>
                <a:gd name="T32" fmla="*/ 140 w 189"/>
                <a:gd name="T33" fmla="*/ 406 h 412"/>
                <a:gd name="T34" fmla="*/ 132 w 189"/>
                <a:gd name="T35" fmla="*/ 410 h 412"/>
                <a:gd name="T36" fmla="*/ 123 w 189"/>
                <a:gd name="T37" fmla="*/ 409 h 412"/>
                <a:gd name="T38" fmla="*/ 125 w 189"/>
                <a:gd name="T39" fmla="*/ 402 h 412"/>
                <a:gd name="T40" fmla="*/ 140 w 189"/>
                <a:gd name="T41" fmla="*/ 352 h 412"/>
                <a:gd name="T42" fmla="*/ 129 w 189"/>
                <a:gd name="T43" fmla="*/ 284 h 412"/>
                <a:gd name="T44" fmla="*/ 0 w 189"/>
                <a:gd name="T45" fmla="*/ 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412">
                  <a:moveTo>
                    <a:pt x="0" y="10"/>
                  </a:moveTo>
                  <a:cubicBezTo>
                    <a:pt x="0" y="10"/>
                    <a:pt x="0" y="7"/>
                    <a:pt x="9" y="0"/>
                  </a:cubicBezTo>
                  <a:cubicBezTo>
                    <a:pt x="27" y="55"/>
                    <a:pt x="42" y="114"/>
                    <a:pt x="72" y="164"/>
                  </a:cubicBezTo>
                  <a:cubicBezTo>
                    <a:pt x="82" y="181"/>
                    <a:pt x="94" y="196"/>
                    <a:pt x="105" y="212"/>
                  </a:cubicBezTo>
                  <a:cubicBezTo>
                    <a:pt x="110" y="220"/>
                    <a:pt x="116" y="228"/>
                    <a:pt x="121" y="237"/>
                  </a:cubicBezTo>
                  <a:cubicBezTo>
                    <a:pt x="126" y="244"/>
                    <a:pt x="128" y="252"/>
                    <a:pt x="134" y="258"/>
                  </a:cubicBezTo>
                  <a:cubicBezTo>
                    <a:pt x="140" y="266"/>
                    <a:pt x="154" y="253"/>
                    <a:pt x="162" y="257"/>
                  </a:cubicBezTo>
                  <a:cubicBezTo>
                    <a:pt x="168" y="260"/>
                    <a:pt x="175" y="263"/>
                    <a:pt x="182" y="266"/>
                  </a:cubicBezTo>
                  <a:cubicBezTo>
                    <a:pt x="189" y="269"/>
                    <a:pt x="189" y="274"/>
                    <a:pt x="186" y="281"/>
                  </a:cubicBezTo>
                  <a:cubicBezTo>
                    <a:pt x="184" y="284"/>
                    <a:pt x="182" y="287"/>
                    <a:pt x="179" y="290"/>
                  </a:cubicBezTo>
                  <a:cubicBezTo>
                    <a:pt x="177" y="293"/>
                    <a:pt x="175" y="295"/>
                    <a:pt x="173" y="298"/>
                  </a:cubicBezTo>
                  <a:cubicBezTo>
                    <a:pt x="170" y="301"/>
                    <a:pt x="166" y="304"/>
                    <a:pt x="165" y="307"/>
                  </a:cubicBezTo>
                  <a:cubicBezTo>
                    <a:pt x="163" y="311"/>
                    <a:pt x="163" y="316"/>
                    <a:pt x="162" y="320"/>
                  </a:cubicBezTo>
                  <a:cubicBezTo>
                    <a:pt x="160" y="330"/>
                    <a:pt x="156" y="339"/>
                    <a:pt x="154" y="349"/>
                  </a:cubicBezTo>
                  <a:cubicBezTo>
                    <a:pt x="151" y="358"/>
                    <a:pt x="152" y="369"/>
                    <a:pt x="151" y="380"/>
                  </a:cubicBezTo>
                  <a:cubicBezTo>
                    <a:pt x="151" y="381"/>
                    <a:pt x="151" y="382"/>
                    <a:pt x="151" y="383"/>
                  </a:cubicBezTo>
                  <a:cubicBezTo>
                    <a:pt x="150" y="392"/>
                    <a:pt x="147" y="401"/>
                    <a:pt x="140" y="406"/>
                  </a:cubicBezTo>
                  <a:cubicBezTo>
                    <a:pt x="137" y="408"/>
                    <a:pt x="135" y="409"/>
                    <a:pt x="132" y="410"/>
                  </a:cubicBezTo>
                  <a:cubicBezTo>
                    <a:pt x="130" y="411"/>
                    <a:pt x="125" y="412"/>
                    <a:pt x="123" y="409"/>
                  </a:cubicBezTo>
                  <a:cubicBezTo>
                    <a:pt x="122" y="408"/>
                    <a:pt x="124" y="404"/>
                    <a:pt x="125" y="402"/>
                  </a:cubicBezTo>
                  <a:cubicBezTo>
                    <a:pt x="129" y="385"/>
                    <a:pt x="134" y="369"/>
                    <a:pt x="140" y="352"/>
                  </a:cubicBezTo>
                  <a:cubicBezTo>
                    <a:pt x="148" y="328"/>
                    <a:pt x="136" y="300"/>
                    <a:pt x="129" y="284"/>
                  </a:cubicBezTo>
                  <a:cubicBezTo>
                    <a:pt x="122" y="269"/>
                    <a:pt x="19" y="108"/>
                    <a:pt x="0" y="1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5" name="Freeform 311"/>
            <p:cNvSpPr>
              <a:spLocks/>
            </p:cNvSpPr>
            <p:nvPr/>
          </p:nvSpPr>
          <p:spPr bwMode="auto">
            <a:xfrm>
              <a:off x="9042527" y="4882009"/>
              <a:ext cx="147535" cy="135052"/>
            </a:xfrm>
            <a:custGeom>
              <a:avLst/>
              <a:gdLst>
                <a:gd name="T0" fmla="*/ 1 w 55"/>
                <a:gd name="T1" fmla="*/ 24 h 50"/>
                <a:gd name="T2" fmla="*/ 10 w 55"/>
                <a:gd name="T3" fmla="*/ 17 h 50"/>
                <a:gd name="T4" fmla="*/ 47 w 55"/>
                <a:gd name="T5" fmla="*/ 0 h 50"/>
                <a:gd name="T6" fmla="*/ 47 w 55"/>
                <a:gd name="T7" fmla="*/ 1 h 50"/>
                <a:gd name="T8" fmla="*/ 52 w 55"/>
                <a:gd name="T9" fmla="*/ 21 h 50"/>
                <a:gd name="T10" fmla="*/ 55 w 55"/>
                <a:gd name="T11" fmla="*/ 26 h 50"/>
                <a:gd name="T12" fmla="*/ 14 w 55"/>
                <a:gd name="T13" fmla="*/ 50 h 50"/>
                <a:gd name="T14" fmla="*/ 7 w 55"/>
                <a:gd name="T15" fmla="*/ 36 h 50"/>
                <a:gd name="T16" fmla="*/ 3 w 55"/>
                <a:gd name="T17" fmla="*/ 29 h 50"/>
                <a:gd name="T18" fmla="*/ 1 w 55"/>
                <a:gd name="T19" fmla="*/ 25 h 50"/>
                <a:gd name="T20" fmla="*/ 1 w 55"/>
                <a:gd name="T21"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0">
                  <a:moveTo>
                    <a:pt x="1" y="24"/>
                  </a:moveTo>
                  <a:cubicBezTo>
                    <a:pt x="3" y="22"/>
                    <a:pt x="6" y="19"/>
                    <a:pt x="10" y="17"/>
                  </a:cubicBezTo>
                  <a:cubicBezTo>
                    <a:pt x="24" y="10"/>
                    <a:pt x="39" y="0"/>
                    <a:pt x="47" y="0"/>
                  </a:cubicBezTo>
                  <a:cubicBezTo>
                    <a:pt x="47" y="0"/>
                    <a:pt x="47" y="1"/>
                    <a:pt x="47" y="1"/>
                  </a:cubicBezTo>
                  <a:cubicBezTo>
                    <a:pt x="49" y="8"/>
                    <a:pt x="50" y="15"/>
                    <a:pt x="52" y="21"/>
                  </a:cubicBezTo>
                  <a:cubicBezTo>
                    <a:pt x="53" y="23"/>
                    <a:pt x="54" y="24"/>
                    <a:pt x="55" y="26"/>
                  </a:cubicBezTo>
                  <a:cubicBezTo>
                    <a:pt x="45" y="28"/>
                    <a:pt x="22" y="38"/>
                    <a:pt x="14" y="50"/>
                  </a:cubicBezTo>
                  <a:cubicBezTo>
                    <a:pt x="12" y="47"/>
                    <a:pt x="9" y="39"/>
                    <a:pt x="7" y="36"/>
                  </a:cubicBezTo>
                  <a:cubicBezTo>
                    <a:pt x="6" y="33"/>
                    <a:pt x="4" y="31"/>
                    <a:pt x="3" y="29"/>
                  </a:cubicBezTo>
                  <a:cubicBezTo>
                    <a:pt x="3" y="28"/>
                    <a:pt x="0" y="21"/>
                    <a:pt x="1" y="25"/>
                  </a:cubicBezTo>
                  <a:cubicBezTo>
                    <a:pt x="1" y="25"/>
                    <a:pt x="1" y="24"/>
                    <a:pt x="1" y="2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6" name="Freeform 312"/>
            <p:cNvSpPr>
              <a:spLocks/>
            </p:cNvSpPr>
            <p:nvPr/>
          </p:nvSpPr>
          <p:spPr bwMode="auto">
            <a:xfrm>
              <a:off x="9034583" y="4842288"/>
              <a:ext cx="169098" cy="155480"/>
            </a:xfrm>
            <a:custGeom>
              <a:avLst/>
              <a:gdLst>
                <a:gd name="T0" fmla="*/ 9 w 63"/>
                <a:gd name="T1" fmla="*/ 58 h 58"/>
                <a:gd name="T2" fmla="*/ 3 w 63"/>
                <a:gd name="T3" fmla="*/ 51 h 58"/>
                <a:gd name="T4" fmla="*/ 2 w 63"/>
                <a:gd name="T5" fmla="*/ 35 h 58"/>
                <a:gd name="T6" fmla="*/ 14 w 63"/>
                <a:gd name="T7" fmla="*/ 25 h 58"/>
                <a:gd name="T8" fmla="*/ 58 w 63"/>
                <a:gd name="T9" fmla="*/ 13 h 58"/>
                <a:gd name="T10" fmla="*/ 63 w 63"/>
                <a:gd name="T11" fmla="*/ 33 h 58"/>
                <a:gd name="T12" fmla="*/ 9 w 6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3" h="58">
                  <a:moveTo>
                    <a:pt x="9" y="58"/>
                  </a:moveTo>
                  <a:cubicBezTo>
                    <a:pt x="9" y="58"/>
                    <a:pt x="6" y="58"/>
                    <a:pt x="3" y="51"/>
                  </a:cubicBezTo>
                  <a:cubicBezTo>
                    <a:pt x="1" y="47"/>
                    <a:pt x="0" y="37"/>
                    <a:pt x="2" y="35"/>
                  </a:cubicBezTo>
                  <a:cubicBezTo>
                    <a:pt x="4" y="33"/>
                    <a:pt x="7" y="29"/>
                    <a:pt x="14" y="25"/>
                  </a:cubicBezTo>
                  <a:cubicBezTo>
                    <a:pt x="33" y="16"/>
                    <a:pt x="54" y="0"/>
                    <a:pt x="58" y="13"/>
                  </a:cubicBezTo>
                  <a:cubicBezTo>
                    <a:pt x="63" y="26"/>
                    <a:pt x="63" y="33"/>
                    <a:pt x="63" y="33"/>
                  </a:cubicBezTo>
                  <a:cubicBezTo>
                    <a:pt x="63" y="33"/>
                    <a:pt x="23" y="43"/>
                    <a:pt x="9" y="5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7" name="Freeform 313"/>
            <p:cNvSpPr>
              <a:spLocks/>
            </p:cNvSpPr>
            <p:nvPr/>
          </p:nvSpPr>
          <p:spPr bwMode="auto">
            <a:xfrm>
              <a:off x="10565546" y="4791218"/>
              <a:ext cx="517509" cy="485732"/>
            </a:xfrm>
            <a:custGeom>
              <a:avLst/>
              <a:gdLst>
                <a:gd name="T0" fmla="*/ 39 w 193"/>
                <a:gd name="T1" fmla="*/ 94 h 181"/>
                <a:gd name="T2" fmla="*/ 100 w 193"/>
                <a:gd name="T3" fmla="*/ 21 h 181"/>
                <a:gd name="T4" fmla="*/ 126 w 193"/>
                <a:gd name="T5" fmla="*/ 7 h 181"/>
                <a:gd name="T6" fmla="*/ 94 w 193"/>
                <a:gd name="T7" fmla="*/ 64 h 181"/>
                <a:gd name="T8" fmla="*/ 177 w 193"/>
                <a:gd name="T9" fmla="*/ 13 h 181"/>
                <a:gd name="T10" fmla="*/ 112 w 193"/>
                <a:gd name="T11" fmla="*/ 77 h 181"/>
                <a:gd name="T12" fmla="*/ 188 w 193"/>
                <a:gd name="T13" fmla="*/ 61 h 181"/>
                <a:gd name="T14" fmla="*/ 110 w 193"/>
                <a:gd name="T15" fmla="*/ 111 h 181"/>
                <a:gd name="T16" fmla="*/ 165 w 193"/>
                <a:gd name="T17" fmla="*/ 118 h 181"/>
                <a:gd name="T18" fmla="*/ 44 w 193"/>
                <a:gd name="T19" fmla="*/ 172 h 181"/>
                <a:gd name="T20" fmla="*/ 34 w 193"/>
                <a:gd name="T21" fmla="*/ 181 h 181"/>
                <a:gd name="T22" fmla="*/ 0 w 193"/>
                <a:gd name="T23" fmla="*/ 141 h 181"/>
                <a:gd name="T24" fmla="*/ 39 w 193"/>
                <a:gd name="T2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81">
                  <a:moveTo>
                    <a:pt x="39" y="94"/>
                  </a:moveTo>
                  <a:cubicBezTo>
                    <a:pt x="39" y="94"/>
                    <a:pt x="86" y="31"/>
                    <a:pt x="100" y="21"/>
                  </a:cubicBezTo>
                  <a:cubicBezTo>
                    <a:pt x="113" y="10"/>
                    <a:pt x="123" y="2"/>
                    <a:pt x="126" y="7"/>
                  </a:cubicBezTo>
                  <a:cubicBezTo>
                    <a:pt x="130" y="13"/>
                    <a:pt x="94" y="64"/>
                    <a:pt x="94" y="64"/>
                  </a:cubicBezTo>
                  <a:cubicBezTo>
                    <a:pt x="94" y="64"/>
                    <a:pt x="164" y="0"/>
                    <a:pt x="177" y="13"/>
                  </a:cubicBezTo>
                  <a:cubicBezTo>
                    <a:pt x="189" y="27"/>
                    <a:pt x="112" y="77"/>
                    <a:pt x="112" y="77"/>
                  </a:cubicBezTo>
                  <a:cubicBezTo>
                    <a:pt x="112" y="77"/>
                    <a:pt x="183" y="53"/>
                    <a:pt x="188" y="61"/>
                  </a:cubicBezTo>
                  <a:cubicBezTo>
                    <a:pt x="193" y="69"/>
                    <a:pt x="109" y="96"/>
                    <a:pt x="110" y="111"/>
                  </a:cubicBezTo>
                  <a:cubicBezTo>
                    <a:pt x="110" y="111"/>
                    <a:pt x="166" y="104"/>
                    <a:pt x="165" y="118"/>
                  </a:cubicBezTo>
                  <a:cubicBezTo>
                    <a:pt x="165" y="118"/>
                    <a:pt x="66" y="151"/>
                    <a:pt x="44" y="172"/>
                  </a:cubicBezTo>
                  <a:cubicBezTo>
                    <a:pt x="34" y="181"/>
                    <a:pt x="34" y="181"/>
                    <a:pt x="34" y="181"/>
                  </a:cubicBezTo>
                  <a:cubicBezTo>
                    <a:pt x="0" y="141"/>
                    <a:pt x="0" y="141"/>
                    <a:pt x="0" y="141"/>
                  </a:cubicBezTo>
                  <a:lnTo>
                    <a:pt x="39" y="9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8" name="Freeform 314"/>
            <p:cNvSpPr>
              <a:spLocks/>
            </p:cNvSpPr>
            <p:nvPr/>
          </p:nvSpPr>
          <p:spPr bwMode="auto">
            <a:xfrm>
              <a:off x="10565546" y="5110122"/>
              <a:ext cx="421043" cy="166828"/>
            </a:xfrm>
            <a:custGeom>
              <a:avLst/>
              <a:gdLst>
                <a:gd name="T0" fmla="*/ 139 w 157"/>
                <a:gd name="T1" fmla="*/ 1 h 62"/>
                <a:gd name="T2" fmla="*/ 136 w 157"/>
                <a:gd name="T3" fmla="*/ 2 h 62"/>
                <a:gd name="T4" fmla="*/ 94 w 157"/>
                <a:gd name="T5" fmla="*/ 17 h 62"/>
                <a:gd name="T6" fmla="*/ 63 w 157"/>
                <a:gd name="T7" fmla="*/ 24 h 62"/>
                <a:gd name="T8" fmla="*/ 62 w 157"/>
                <a:gd name="T9" fmla="*/ 25 h 62"/>
                <a:gd name="T10" fmla="*/ 47 w 157"/>
                <a:gd name="T11" fmla="*/ 34 h 62"/>
                <a:gd name="T12" fmla="*/ 33 w 157"/>
                <a:gd name="T13" fmla="*/ 32 h 62"/>
                <a:gd name="T14" fmla="*/ 23 w 157"/>
                <a:gd name="T15" fmla="*/ 29 h 62"/>
                <a:gd name="T16" fmla="*/ 6 w 157"/>
                <a:gd name="T17" fmla="*/ 11 h 62"/>
                <a:gd name="T18" fmla="*/ 0 w 157"/>
                <a:gd name="T19" fmla="*/ 22 h 62"/>
                <a:gd name="T20" fmla="*/ 34 w 157"/>
                <a:gd name="T21" fmla="*/ 62 h 62"/>
                <a:gd name="T22" fmla="*/ 44 w 157"/>
                <a:gd name="T23" fmla="*/ 53 h 62"/>
                <a:gd name="T24" fmla="*/ 157 w 157"/>
                <a:gd name="T25" fmla="*/ 2 h 62"/>
                <a:gd name="T26" fmla="*/ 139 w 157"/>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62">
                  <a:moveTo>
                    <a:pt x="139" y="1"/>
                  </a:moveTo>
                  <a:cubicBezTo>
                    <a:pt x="138" y="2"/>
                    <a:pt x="137" y="2"/>
                    <a:pt x="136" y="2"/>
                  </a:cubicBezTo>
                  <a:cubicBezTo>
                    <a:pt x="122" y="8"/>
                    <a:pt x="110" y="16"/>
                    <a:pt x="94" y="17"/>
                  </a:cubicBezTo>
                  <a:cubicBezTo>
                    <a:pt x="85" y="21"/>
                    <a:pt x="74" y="23"/>
                    <a:pt x="63" y="24"/>
                  </a:cubicBezTo>
                  <a:cubicBezTo>
                    <a:pt x="63" y="24"/>
                    <a:pt x="62" y="25"/>
                    <a:pt x="62" y="25"/>
                  </a:cubicBezTo>
                  <a:cubicBezTo>
                    <a:pt x="58" y="30"/>
                    <a:pt x="52" y="33"/>
                    <a:pt x="47" y="34"/>
                  </a:cubicBezTo>
                  <a:cubicBezTo>
                    <a:pt x="42" y="35"/>
                    <a:pt x="37" y="34"/>
                    <a:pt x="33" y="32"/>
                  </a:cubicBezTo>
                  <a:cubicBezTo>
                    <a:pt x="29" y="31"/>
                    <a:pt x="26" y="31"/>
                    <a:pt x="23" y="29"/>
                  </a:cubicBezTo>
                  <a:cubicBezTo>
                    <a:pt x="15" y="25"/>
                    <a:pt x="10" y="18"/>
                    <a:pt x="6" y="11"/>
                  </a:cubicBezTo>
                  <a:cubicBezTo>
                    <a:pt x="0" y="22"/>
                    <a:pt x="0" y="22"/>
                    <a:pt x="0" y="22"/>
                  </a:cubicBezTo>
                  <a:cubicBezTo>
                    <a:pt x="34" y="62"/>
                    <a:pt x="34" y="62"/>
                    <a:pt x="34" y="62"/>
                  </a:cubicBezTo>
                  <a:cubicBezTo>
                    <a:pt x="44" y="53"/>
                    <a:pt x="44" y="53"/>
                    <a:pt x="44" y="53"/>
                  </a:cubicBezTo>
                  <a:cubicBezTo>
                    <a:pt x="62" y="35"/>
                    <a:pt x="132" y="11"/>
                    <a:pt x="157" y="2"/>
                  </a:cubicBezTo>
                  <a:cubicBezTo>
                    <a:pt x="151" y="0"/>
                    <a:pt x="145" y="0"/>
                    <a:pt x="139"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9" name="Freeform 315"/>
            <p:cNvSpPr>
              <a:spLocks/>
            </p:cNvSpPr>
            <p:nvPr/>
          </p:nvSpPr>
          <p:spPr bwMode="auto">
            <a:xfrm>
              <a:off x="10654067" y="5080615"/>
              <a:ext cx="120298" cy="86251"/>
            </a:xfrm>
            <a:custGeom>
              <a:avLst/>
              <a:gdLst>
                <a:gd name="T0" fmla="*/ 16 w 45"/>
                <a:gd name="T1" fmla="*/ 2 h 32"/>
                <a:gd name="T2" fmla="*/ 16 w 45"/>
                <a:gd name="T3" fmla="*/ 5 h 32"/>
                <a:gd name="T4" fmla="*/ 14 w 45"/>
                <a:gd name="T5" fmla="*/ 12 h 32"/>
                <a:gd name="T6" fmla="*/ 6 w 45"/>
                <a:gd name="T7" fmla="*/ 26 h 32"/>
                <a:gd name="T8" fmla="*/ 0 w 45"/>
                <a:gd name="T9" fmla="*/ 32 h 32"/>
                <a:gd name="T10" fmla="*/ 10 w 45"/>
                <a:gd name="T11" fmla="*/ 27 h 32"/>
                <a:gd name="T12" fmla="*/ 21 w 45"/>
                <a:gd name="T13" fmla="*/ 21 h 32"/>
                <a:gd name="T14" fmla="*/ 42 w 45"/>
                <a:gd name="T15" fmla="*/ 18 h 32"/>
                <a:gd name="T16" fmla="*/ 45 w 45"/>
                <a:gd name="T17" fmla="*/ 16 h 32"/>
                <a:gd name="T18" fmla="*/ 44 w 45"/>
                <a:gd name="T19" fmla="*/ 15 h 32"/>
                <a:gd name="T20" fmla="*/ 36 w 45"/>
                <a:gd name="T21" fmla="*/ 15 h 32"/>
                <a:gd name="T22" fmla="*/ 26 w 45"/>
                <a:gd name="T23" fmla="*/ 16 h 32"/>
                <a:gd name="T24" fmla="*/ 20 w 45"/>
                <a:gd name="T25" fmla="*/ 9 h 32"/>
                <a:gd name="T26" fmla="*/ 18 w 45"/>
                <a:gd name="T27" fmla="*/ 5 h 32"/>
                <a:gd name="T28" fmla="*/ 17 w 45"/>
                <a:gd name="T29" fmla="*/ 2 h 32"/>
                <a:gd name="T30" fmla="*/ 16 w 45"/>
                <a:gd name="T3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32">
                  <a:moveTo>
                    <a:pt x="16" y="2"/>
                  </a:moveTo>
                  <a:cubicBezTo>
                    <a:pt x="16" y="3"/>
                    <a:pt x="16" y="4"/>
                    <a:pt x="16" y="5"/>
                  </a:cubicBezTo>
                  <a:cubicBezTo>
                    <a:pt x="15" y="7"/>
                    <a:pt x="15" y="10"/>
                    <a:pt x="14" y="12"/>
                  </a:cubicBezTo>
                  <a:cubicBezTo>
                    <a:pt x="12" y="17"/>
                    <a:pt x="10" y="22"/>
                    <a:pt x="6" y="26"/>
                  </a:cubicBezTo>
                  <a:cubicBezTo>
                    <a:pt x="4" y="28"/>
                    <a:pt x="2" y="30"/>
                    <a:pt x="0" y="32"/>
                  </a:cubicBezTo>
                  <a:cubicBezTo>
                    <a:pt x="4" y="32"/>
                    <a:pt x="7" y="29"/>
                    <a:pt x="10" y="27"/>
                  </a:cubicBezTo>
                  <a:cubicBezTo>
                    <a:pt x="13" y="25"/>
                    <a:pt x="17" y="23"/>
                    <a:pt x="21" y="21"/>
                  </a:cubicBezTo>
                  <a:cubicBezTo>
                    <a:pt x="28" y="17"/>
                    <a:pt x="35" y="19"/>
                    <a:pt x="42" y="18"/>
                  </a:cubicBezTo>
                  <a:cubicBezTo>
                    <a:pt x="43" y="18"/>
                    <a:pt x="44" y="17"/>
                    <a:pt x="45" y="16"/>
                  </a:cubicBezTo>
                  <a:cubicBezTo>
                    <a:pt x="45" y="15"/>
                    <a:pt x="45" y="15"/>
                    <a:pt x="44" y="15"/>
                  </a:cubicBezTo>
                  <a:cubicBezTo>
                    <a:pt x="41" y="14"/>
                    <a:pt x="38" y="15"/>
                    <a:pt x="36" y="15"/>
                  </a:cubicBezTo>
                  <a:cubicBezTo>
                    <a:pt x="33" y="16"/>
                    <a:pt x="29" y="17"/>
                    <a:pt x="26" y="16"/>
                  </a:cubicBezTo>
                  <a:cubicBezTo>
                    <a:pt x="24" y="15"/>
                    <a:pt x="21" y="12"/>
                    <a:pt x="20" y="9"/>
                  </a:cubicBezTo>
                  <a:cubicBezTo>
                    <a:pt x="19" y="8"/>
                    <a:pt x="18" y="7"/>
                    <a:pt x="18" y="5"/>
                  </a:cubicBezTo>
                  <a:cubicBezTo>
                    <a:pt x="18" y="4"/>
                    <a:pt x="18" y="3"/>
                    <a:pt x="17" y="2"/>
                  </a:cubicBezTo>
                  <a:cubicBezTo>
                    <a:pt x="17" y="0"/>
                    <a:pt x="17" y="1"/>
                    <a:pt x="16"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0" name="Freeform 316"/>
            <p:cNvSpPr>
              <a:spLocks/>
            </p:cNvSpPr>
            <p:nvPr/>
          </p:nvSpPr>
          <p:spPr bwMode="auto">
            <a:xfrm>
              <a:off x="10734644" y="4847963"/>
              <a:ext cx="306420" cy="240596"/>
            </a:xfrm>
            <a:custGeom>
              <a:avLst/>
              <a:gdLst>
                <a:gd name="T0" fmla="*/ 107 w 114"/>
                <a:gd name="T1" fmla="*/ 53 h 90"/>
                <a:gd name="T2" fmla="*/ 92 w 114"/>
                <a:gd name="T3" fmla="*/ 58 h 90"/>
                <a:gd name="T4" fmla="*/ 66 w 114"/>
                <a:gd name="T5" fmla="*/ 69 h 90"/>
                <a:gd name="T6" fmla="*/ 62 w 114"/>
                <a:gd name="T7" fmla="*/ 70 h 90"/>
                <a:gd name="T8" fmla="*/ 57 w 114"/>
                <a:gd name="T9" fmla="*/ 71 h 90"/>
                <a:gd name="T10" fmla="*/ 56 w 114"/>
                <a:gd name="T11" fmla="*/ 70 h 90"/>
                <a:gd name="T12" fmla="*/ 49 w 114"/>
                <a:gd name="T13" fmla="*/ 67 h 90"/>
                <a:gd name="T14" fmla="*/ 50 w 114"/>
                <a:gd name="T15" fmla="*/ 57 h 90"/>
                <a:gd name="T16" fmla="*/ 49 w 114"/>
                <a:gd name="T17" fmla="*/ 56 h 90"/>
                <a:gd name="T18" fmla="*/ 114 w 114"/>
                <a:gd name="T19" fmla="*/ 0 h 90"/>
                <a:gd name="T20" fmla="*/ 71 w 114"/>
                <a:gd name="T21" fmla="*/ 32 h 90"/>
                <a:gd name="T22" fmla="*/ 46 w 114"/>
                <a:gd name="T23" fmla="*/ 48 h 90"/>
                <a:gd name="T24" fmla="*/ 41 w 114"/>
                <a:gd name="T25" fmla="*/ 38 h 90"/>
                <a:gd name="T26" fmla="*/ 42 w 114"/>
                <a:gd name="T27" fmla="*/ 38 h 90"/>
                <a:gd name="T28" fmla="*/ 42 w 114"/>
                <a:gd name="T29" fmla="*/ 37 h 90"/>
                <a:gd name="T30" fmla="*/ 48 w 114"/>
                <a:gd name="T31" fmla="*/ 30 h 90"/>
                <a:gd name="T32" fmla="*/ 49 w 114"/>
                <a:gd name="T33" fmla="*/ 30 h 90"/>
                <a:gd name="T34" fmla="*/ 49 w 114"/>
                <a:gd name="T35" fmla="*/ 29 h 90"/>
                <a:gd name="T36" fmla="*/ 48 w 114"/>
                <a:gd name="T37" fmla="*/ 29 h 90"/>
                <a:gd name="T38" fmla="*/ 31 w 114"/>
                <a:gd name="T39" fmla="*/ 43 h 90"/>
                <a:gd name="T40" fmla="*/ 42 w 114"/>
                <a:gd name="T41" fmla="*/ 26 h 90"/>
                <a:gd name="T42" fmla="*/ 36 w 114"/>
                <a:gd name="T43" fmla="*/ 31 h 90"/>
                <a:gd name="T44" fmla="*/ 24 w 114"/>
                <a:gd name="T45" fmla="*/ 39 h 90"/>
                <a:gd name="T46" fmla="*/ 13 w 114"/>
                <a:gd name="T47" fmla="*/ 40 h 90"/>
                <a:gd name="T48" fmla="*/ 6 w 114"/>
                <a:gd name="T49" fmla="*/ 34 h 90"/>
                <a:gd name="T50" fmla="*/ 0 w 114"/>
                <a:gd name="T51" fmla="*/ 42 h 90"/>
                <a:gd name="T52" fmla="*/ 19 w 114"/>
                <a:gd name="T53" fmla="*/ 50 h 90"/>
                <a:gd name="T54" fmla="*/ 19 w 114"/>
                <a:gd name="T55" fmla="*/ 50 h 90"/>
                <a:gd name="T56" fmla="*/ 32 w 114"/>
                <a:gd name="T57" fmla="*/ 53 h 90"/>
                <a:gd name="T58" fmla="*/ 35 w 114"/>
                <a:gd name="T59" fmla="*/ 63 h 90"/>
                <a:gd name="T60" fmla="*/ 36 w 114"/>
                <a:gd name="T61" fmla="*/ 65 h 90"/>
                <a:gd name="T62" fmla="*/ 37 w 114"/>
                <a:gd name="T63" fmla="*/ 66 h 90"/>
                <a:gd name="T64" fmla="*/ 45 w 114"/>
                <a:gd name="T65" fmla="*/ 83 h 90"/>
                <a:gd name="T66" fmla="*/ 47 w 114"/>
                <a:gd name="T67" fmla="*/ 90 h 90"/>
                <a:gd name="T68" fmla="*/ 107 w 114"/>
                <a:gd name="T6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0">
                  <a:moveTo>
                    <a:pt x="107" y="53"/>
                  </a:moveTo>
                  <a:cubicBezTo>
                    <a:pt x="101" y="55"/>
                    <a:pt x="96" y="57"/>
                    <a:pt x="92" y="58"/>
                  </a:cubicBezTo>
                  <a:cubicBezTo>
                    <a:pt x="84" y="64"/>
                    <a:pt x="74" y="64"/>
                    <a:pt x="66" y="69"/>
                  </a:cubicBezTo>
                  <a:cubicBezTo>
                    <a:pt x="64" y="70"/>
                    <a:pt x="63" y="70"/>
                    <a:pt x="62" y="70"/>
                  </a:cubicBezTo>
                  <a:cubicBezTo>
                    <a:pt x="61" y="71"/>
                    <a:pt x="59" y="71"/>
                    <a:pt x="57" y="71"/>
                  </a:cubicBezTo>
                  <a:cubicBezTo>
                    <a:pt x="56" y="70"/>
                    <a:pt x="56" y="70"/>
                    <a:pt x="56" y="70"/>
                  </a:cubicBezTo>
                  <a:cubicBezTo>
                    <a:pt x="53" y="70"/>
                    <a:pt x="51" y="69"/>
                    <a:pt x="49" y="67"/>
                  </a:cubicBezTo>
                  <a:cubicBezTo>
                    <a:pt x="45" y="64"/>
                    <a:pt x="47" y="59"/>
                    <a:pt x="50" y="57"/>
                  </a:cubicBezTo>
                  <a:cubicBezTo>
                    <a:pt x="49" y="56"/>
                    <a:pt x="49" y="56"/>
                    <a:pt x="49" y="56"/>
                  </a:cubicBezTo>
                  <a:cubicBezTo>
                    <a:pt x="104" y="20"/>
                    <a:pt x="114" y="0"/>
                    <a:pt x="114" y="0"/>
                  </a:cubicBezTo>
                  <a:cubicBezTo>
                    <a:pt x="114" y="0"/>
                    <a:pt x="89" y="21"/>
                    <a:pt x="71" y="32"/>
                  </a:cubicBezTo>
                  <a:cubicBezTo>
                    <a:pt x="62" y="37"/>
                    <a:pt x="55" y="44"/>
                    <a:pt x="46" y="48"/>
                  </a:cubicBezTo>
                  <a:cubicBezTo>
                    <a:pt x="39" y="52"/>
                    <a:pt x="35" y="41"/>
                    <a:pt x="41" y="38"/>
                  </a:cubicBezTo>
                  <a:cubicBezTo>
                    <a:pt x="41" y="38"/>
                    <a:pt x="42" y="38"/>
                    <a:pt x="42" y="38"/>
                  </a:cubicBezTo>
                  <a:cubicBezTo>
                    <a:pt x="42" y="38"/>
                    <a:pt x="42" y="37"/>
                    <a:pt x="42" y="37"/>
                  </a:cubicBezTo>
                  <a:cubicBezTo>
                    <a:pt x="44" y="35"/>
                    <a:pt x="46" y="32"/>
                    <a:pt x="48" y="30"/>
                  </a:cubicBezTo>
                  <a:cubicBezTo>
                    <a:pt x="48" y="30"/>
                    <a:pt x="48" y="30"/>
                    <a:pt x="49" y="30"/>
                  </a:cubicBezTo>
                  <a:cubicBezTo>
                    <a:pt x="49" y="30"/>
                    <a:pt x="49" y="29"/>
                    <a:pt x="49" y="29"/>
                  </a:cubicBezTo>
                  <a:cubicBezTo>
                    <a:pt x="48" y="29"/>
                    <a:pt x="48" y="29"/>
                    <a:pt x="48" y="29"/>
                  </a:cubicBezTo>
                  <a:cubicBezTo>
                    <a:pt x="31" y="43"/>
                    <a:pt x="31" y="43"/>
                    <a:pt x="31" y="43"/>
                  </a:cubicBezTo>
                  <a:cubicBezTo>
                    <a:pt x="42" y="26"/>
                    <a:pt x="42" y="26"/>
                    <a:pt x="42" y="26"/>
                  </a:cubicBezTo>
                  <a:cubicBezTo>
                    <a:pt x="40" y="28"/>
                    <a:pt x="38" y="30"/>
                    <a:pt x="36" y="31"/>
                  </a:cubicBezTo>
                  <a:cubicBezTo>
                    <a:pt x="34" y="35"/>
                    <a:pt x="30" y="39"/>
                    <a:pt x="24" y="39"/>
                  </a:cubicBezTo>
                  <a:cubicBezTo>
                    <a:pt x="21" y="41"/>
                    <a:pt x="17" y="41"/>
                    <a:pt x="13" y="40"/>
                  </a:cubicBezTo>
                  <a:cubicBezTo>
                    <a:pt x="10" y="38"/>
                    <a:pt x="7" y="36"/>
                    <a:pt x="6" y="34"/>
                  </a:cubicBezTo>
                  <a:cubicBezTo>
                    <a:pt x="0" y="42"/>
                    <a:pt x="0" y="42"/>
                    <a:pt x="0" y="42"/>
                  </a:cubicBezTo>
                  <a:cubicBezTo>
                    <a:pt x="8" y="44"/>
                    <a:pt x="14" y="47"/>
                    <a:pt x="19" y="50"/>
                  </a:cubicBezTo>
                  <a:cubicBezTo>
                    <a:pt x="19" y="50"/>
                    <a:pt x="19" y="50"/>
                    <a:pt x="19" y="50"/>
                  </a:cubicBezTo>
                  <a:cubicBezTo>
                    <a:pt x="24" y="49"/>
                    <a:pt x="29" y="49"/>
                    <a:pt x="32" y="53"/>
                  </a:cubicBezTo>
                  <a:cubicBezTo>
                    <a:pt x="34" y="56"/>
                    <a:pt x="35" y="60"/>
                    <a:pt x="35" y="63"/>
                  </a:cubicBezTo>
                  <a:cubicBezTo>
                    <a:pt x="35" y="64"/>
                    <a:pt x="36" y="65"/>
                    <a:pt x="36" y="65"/>
                  </a:cubicBezTo>
                  <a:cubicBezTo>
                    <a:pt x="37" y="65"/>
                    <a:pt x="37" y="65"/>
                    <a:pt x="37" y="66"/>
                  </a:cubicBezTo>
                  <a:cubicBezTo>
                    <a:pt x="45" y="68"/>
                    <a:pt x="47" y="76"/>
                    <a:pt x="45" y="83"/>
                  </a:cubicBezTo>
                  <a:cubicBezTo>
                    <a:pt x="47" y="87"/>
                    <a:pt x="47" y="90"/>
                    <a:pt x="47" y="90"/>
                  </a:cubicBezTo>
                  <a:cubicBezTo>
                    <a:pt x="43" y="82"/>
                    <a:pt x="107" y="53"/>
                    <a:pt x="10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1" name="Freeform 317"/>
            <p:cNvSpPr>
              <a:spLocks/>
            </p:cNvSpPr>
            <p:nvPr/>
          </p:nvSpPr>
          <p:spPr bwMode="auto">
            <a:xfrm>
              <a:off x="10581434" y="4933079"/>
              <a:ext cx="230382" cy="206549"/>
            </a:xfrm>
            <a:custGeom>
              <a:avLst/>
              <a:gdLst>
                <a:gd name="T0" fmla="*/ 1 w 86"/>
                <a:gd name="T1" fmla="*/ 75 h 77"/>
                <a:gd name="T2" fmla="*/ 37 w 86"/>
                <a:gd name="T3" fmla="*/ 47 h 77"/>
                <a:gd name="T4" fmla="*/ 48 w 86"/>
                <a:gd name="T5" fmla="*/ 54 h 77"/>
                <a:gd name="T6" fmla="*/ 73 w 86"/>
                <a:gd name="T7" fmla="*/ 39 h 77"/>
                <a:gd name="T8" fmla="*/ 82 w 86"/>
                <a:gd name="T9" fmla="*/ 10 h 77"/>
                <a:gd name="T10" fmla="*/ 28 w 86"/>
                <a:gd name="T11" fmla="*/ 33 h 77"/>
                <a:gd name="T12" fmla="*/ 0 w 86"/>
                <a:gd name="T13" fmla="*/ 77 h 77"/>
                <a:gd name="T14" fmla="*/ 1 w 86"/>
                <a:gd name="T15" fmla="*/ 7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7">
                  <a:moveTo>
                    <a:pt x="1" y="75"/>
                  </a:moveTo>
                  <a:cubicBezTo>
                    <a:pt x="9" y="63"/>
                    <a:pt x="23" y="51"/>
                    <a:pt x="37" y="47"/>
                  </a:cubicBezTo>
                  <a:cubicBezTo>
                    <a:pt x="43" y="45"/>
                    <a:pt x="43" y="51"/>
                    <a:pt x="48" y="54"/>
                  </a:cubicBezTo>
                  <a:cubicBezTo>
                    <a:pt x="55" y="50"/>
                    <a:pt x="67" y="42"/>
                    <a:pt x="73" y="39"/>
                  </a:cubicBezTo>
                  <a:cubicBezTo>
                    <a:pt x="85" y="33"/>
                    <a:pt x="86" y="20"/>
                    <a:pt x="82" y="10"/>
                  </a:cubicBezTo>
                  <a:cubicBezTo>
                    <a:pt x="78" y="0"/>
                    <a:pt x="53" y="20"/>
                    <a:pt x="28" y="33"/>
                  </a:cubicBezTo>
                  <a:cubicBezTo>
                    <a:pt x="7" y="44"/>
                    <a:pt x="2" y="69"/>
                    <a:pt x="0" y="77"/>
                  </a:cubicBezTo>
                  <a:cubicBezTo>
                    <a:pt x="0" y="77"/>
                    <a:pt x="1" y="76"/>
                    <a:pt x="1" y="7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2" name="Freeform 318"/>
            <p:cNvSpPr>
              <a:spLocks/>
            </p:cNvSpPr>
            <p:nvPr/>
          </p:nvSpPr>
          <p:spPr bwMode="auto">
            <a:xfrm>
              <a:off x="10581434" y="4933079"/>
              <a:ext cx="230382" cy="282587"/>
            </a:xfrm>
            <a:custGeom>
              <a:avLst/>
              <a:gdLst>
                <a:gd name="T0" fmla="*/ 0 w 86"/>
                <a:gd name="T1" fmla="*/ 80 h 105"/>
                <a:gd name="T2" fmla="*/ 26 w 86"/>
                <a:gd name="T3" fmla="*/ 38 h 105"/>
                <a:gd name="T4" fmla="*/ 82 w 86"/>
                <a:gd name="T5" fmla="*/ 10 h 105"/>
                <a:gd name="T6" fmla="*/ 71 w 86"/>
                <a:gd name="T7" fmla="*/ 38 h 105"/>
                <a:gd name="T8" fmla="*/ 36 w 86"/>
                <a:gd name="T9" fmla="*/ 62 h 105"/>
                <a:gd name="T10" fmla="*/ 0 w 86"/>
                <a:gd name="T11" fmla="*/ 80 h 105"/>
              </a:gdLst>
              <a:ahLst/>
              <a:cxnLst>
                <a:cxn ang="0">
                  <a:pos x="T0" y="T1"/>
                </a:cxn>
                <a:cxn ang="0">
                  <a:pos x="T2" y="T3"/>
                </a:cxn>
                <a:cxn ang="0">
                  <a:pos x="T4" y="T5"/>
                </a:cxn>
                <a:cxn ang="0">
                  <a:pos x="T6" y="T7"/>
                </a:cxn>
                <a:cxn ang="0">
                  <a:pos x="T8" y="T9"/>
                </a:cxn>
                <a:cxn ang="0">
                  <a:pos x="T10" y="T11"/>
                </a:cxn>
              </a:cxnLst>
              <a:rect l="0" t="0" r="r" b="b"/>
              <a:pathLst>
                <a:path w="86" h="105">
                  <a:moveTo>
                    <a:pt x="0" y="80"/>
                  </a:moveTo>
                  <a:cubicBezTo>
                    <a:pt x="0" y="80"/>
                    <a:pt x="2" y="51"/>
                    <a:pt x="26" y="38"/>
                  </a:cubicBezTo>
                  <a:cubicBezTo>
                    <a:pt x="50" y="25"/>
                    <a:pt x="78" y="0"/>
                    <a:pt x="82" y="10"/>
                  </a:cubicBezTo>
                  <a:cubicBezTo>
                    <a:pt x="86" y="20"/>
                    <a:pt x="82" y="31"/>
                    <a:pt x="71" y="38"/>
                  </a:cubicBezTo>
                  <a:cubicBezTo>
                    <a:pt x="59" y="44"/>
                    <a:pt x="44" y="47"/>
                    <a:pt x="36" y="62"/>
                  </a:cubicBezTo>
                  <a:cubicBezTo>
                    <a:pt x="36" y="62"/>
                    <a:pt x="27" y="105"/>
                    <a:pt x="0" y="8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3" name="Freeform 319"/>
            <p:cNvSpPr>
              <a:spLocks/>
            </p:cNvSpPr>
            <p:nvPr/>
          </p:nvSpPr>
          <p:spPr bwMode="auto">
            <a:xfrm>
              <a:off x="9321710" y="5190699"/>
              <a:ext cx="1318739" cy="1172339"/>
            </a:xfrm>
            <a:custGeom>
              <a:avLst/>
              <a:gdLst>
                <a:gd name="T0" fmla="*/ 88 w 491"/>
                <a:gd name="T1" fmla="*/ 178 h 437"/>
                <a:gd name="T2" fmla="*/ 71 w 491"/>
                <a:gd name="T3" fmla="*/ 187 h 437"/>
                <a:gd name="T4" fmla="*/ 62 w 491"/>
                <a:gd name="T5" fmla="*/ 225 h 437"/>
                <a:gd name="T6" fmla="*/ 56 w 491"/>
                <a:gd name="T7" fmla="*/ 250 h 437"/>
                <a:gd name="T8" fmla="*/ 0 w 491"/>
                <a:gd name="T9" fmla="*/ 390 h 437"/>
                <a:gd name="T10" fmla="*/ 97 w 491"/>
                <a:gd name="T11" fmla="*/ 431 h 437"/>
                <a:gd name="T12" fmla="*/ 183 w 491"/>
                <a:gd name="T13" fmla="*/ 434 h 437"/>
                <a:gd name="T14" fmla="*/ 208 w 491"/>
                <a:gd name="T15" fmla="*/ 289 h 437"/>
                <a:gd name="T16" fmla="*/ 248 w 491"/>
                <a:gd name="T17" fmla="*/ 233 h 437"/>
                <a:gd name="T18" fmla="*/ 485 w 491"/>
                <a:gd name="T19" fmla="*/ 45 h 437"/>
                <a:gd name="T20" fmla="*/ 458 w 491"/>
                <a:gd name="T21" fmla="*/ 0 h 437"/>
                <a:gd name="T22" fmla="*/ 203 w 491"/>
                <a:gd name="T23" fmla="*/ 198 h 437"/>
                <a:gd name="T24" fmla="*/ 88 w 491"/>
                <a:gd name="T25"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37">
                  <a:moveTo>
                    <a:pt x="88" y="178"/>
                  </a:moveTo>
                  <a:cubicBezTo>
                    <a:pt x="71" y="187"/>
                    <a:pt x="71" y="187"/>
                    <a:pt x="71" y="187"/>
                  </a:cubicBezTo>
                  <a:cubicBezTo>
                    <a:pt x="62" y="225"/>
                    <a:pt x="62" y="225"/>
                    <a:pt x="62" y="225"/>
                  </a:cubicBezTo>
                  <a:cubicBezTo>
                    <a:pt x="62" y="225"/>
                    <a:pt x="68" y="228"/>
                    <a:pt x="56" y="250"/>
                  </a:cubicBezTo>
                  <a:cubicBezTo>
                    <a:pt x="45" y="273"/>
                    <a:pt x="11" y="350"/>
                    <a:pt x="0" y="390"/>
                  </a:cubicBezTo>
                  <a:cubicBezTo>
                    <a:pt x="0" y="390"/>
                    <a:pt x="43" y="425"/>
                    <a:pt x="97" y="431"/>
                  </a:cubicBezTo>
                  <a:cubicBezTo>
                    <a:pt x="152" y="437"/>
                    <a:pt x="183" y="434"/>
                    <a:pt x="183" y="434"/>
                  </a:cubicBezTo>
                  <a:cubicBezTo>
                    <a:pt x="183" y="434"/>
                    <a:pt x="205" y="314"/>
                    <a:pt x="208" y="289"/>
                  </a:cubicBezTo>
                  <a:cubicBezTo>
                    <a:pt x="212" y="265"/>
                    <a:pt x="235" y="244"/>
                    <a:pt x="248" y="233"/>
                  </a:cubicBezTo>
                  <a:cubicBezTo>
                    <a:pt x="261" y="223"/>
                    <a:pt x="425" y="125"/>
                    <a:pt x="485" y="45"/>
                  </a:cubicBezTo>
                  <a:cubicBezTo>
                    <a:pt x="485" y="45"/>
                    <a:pt x="491" y="38"/>
                    <a:pt x="458" y="0"/>
                  </a:cubicBezTo>
                  <a:cubicBezTo>
                    <a:pt x="203" y="198"/>
                    <a:pt x="203" y="198"/>
                    <a:pt x="203" y="198"/>
                  </a:cubicBezTo>
                  <a:cubicBezTo>
                    <a:pt x="203" y="198"/>
                    <a:pt x="160" y="233"/>
                    <a:pt x="88" y="17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4" name="Freeform 320"/>
            <p:cNvSpPr>
              <a:spLocks/>
            </p:cNvSpPr>
            <p:nvPr/>
          </p:nvSpPr>
          <p:spPr bwMode="auto">
            <a:xfrm>
              <a:off x="9319440" y="5276950"/>
              <a:ext cx="1310795" cy="1081548"/>
            </a:xfrm>
            <a:custGeom>
              <a:avLst/>
              <a:gdLst>
                <a:gd name="T0" fmla="*/ 486 w 488"/>
                <a:gd name="T1" fmla="*/ 13 h 403"/>
                <a:gd name="T2" fmla="*/ 483 w 488"/>
                <a:gd name="T3" fmla="*/ 0 h 403"/>
                <a:gd name="T4" fmla="*/ 353 w 488"/>
                <a:gd name="T5" fmla="*/ 119 h 403"/>
                <a:gd name="T6" fmla="*/ 303 w 488"/>
                <a:gd name="T7" fmla="*/ 148 h 403"/>
                <a:gd name="T8" fmla="*/ 277 w 488"/>
                <a:gd name="T9" fmla="*/ 162 h 403"/>
                <a:gd name="T10" fmla="*/ 256 w 488"/>
                <a:gd name="T11" fmla="*/ 176 h 403"/>
                <a:gd name="T12" fmla="*/ 232 w 488"/>
                <a:gd name="T13" fmla="*/ 162 h 403"/>
                <a:gd name="T14" fmla="*/ 201 w 488"/>
                <a:gd name="T15" fmla="*/ 161 h 403"/>
                <a:gd name="T16" fmla="*/ 169 w 488"/>
                <a:gd name="T17" fmla="*/ 176 h 403"/>
                <a:gd name="T18" fmla="*/ 170 w 488"/>
                <a:gd name="T19" fmla="*/ 177 h 403"/>
                <a:gd name="T20" fmla="*/ 136 w 488"/>
                <a:gd name="T21" fmla="*/ 172 h 403"/>
                <a:gd name="T22" fmla="*/ 122 w 488"/>
                <a:gd name="T23" fmla="*/ 167 h 403"/>
                <a:gd name="T24" fmla="*/ 107 w 488"/>
                <a:gd name="T25" fmla="*/ 158 h 403"/>
                <a:gd name="T26" fmla="*/ 89 w 488"/>
                <a:gd name="T27" fmla="*/ 146 h 403"/>
                <a:gd name="T28" fmla="*/ 68 w 488"/>
                <a:gd name="T29" fmla="*/ 147 h 403"/>
                <a:gd name="T30" fmla="*/ 56 w 488"/>
                <a:gd name="T31" fmla="*/ 196 h 403"/>
                <a:gd name="T32" fmla="*/ 57 w 488"/>
                <a:gd name="T33" fmla="*/ 218 h 403"/>
                <a:gd name="T34" fmla="*/ 12 w 488"/>
                <a:gd name="T35" fmla="*/ 323 h 403"/>
                <a:gd name="T36" fmla="*/ 3 w 488"/>
                <a:gd name="T37" fmla="*/ 350 h 403"/>
                <a:gd name="T38" fmla="*/ 5 w 488"/>
                <a:gd name="T39" fmla="*/ 360 h 403"/>
                <a:gd name="T40" fmla="*/ 12 w 488"/>
                <a:gd name="T41" fmla="*/ 361 h 403"/>
                <a:gd name="T42" fmla="*/ 16 w 488"/>
                <a:gd name="T43" fmla="*/ 348 h 403"/>
                <a:gd name="T44" fmla="*/ 21 w 488"/>
                <a:gd name="T45" fmla="*/ 334 h 403"/>
                <a:gd name="T46" fmla="*/ 37 w 488"/>
                <a:gd name="T47" fmla="*/ 302 h 403"/>
                <a:gd name="T48" fmla="*/ 53 w 488"/>
                <a:gd name="T49" fmla="*/ 268 h 403"/>
                <a:gd name="T50" fmla="*/ 64 w 488"/>
                <a:gd name="T51" fmla="*/ 235 h 403"/>
                <a:gd name="T52" fmla="*/ 73 w 488"/>
                <a:gd name="T53" fmla="*/ 207 h 403"/>
                <a:gd name="T54" fmla="*/ 73 w 488"/>
                <a:gd name="T55" fmla="*/ 183 h 403"/>
                <a:gd name="T56" fmla="*/ 98 w 488"/>
                <a:gd name="T57" fmla="*/ 169 h 403"/>
                <a:gd name="T58" fmla="*/ 121 w 488"/>
                <a:gd name="T59" fmla="*/ 175 h 403"/>
                <a:gd name="T60" fmla="*/ 138 w 488"/>
                <a:gd name="T61" fmla="*/ 179 h 403"/>
                <a:gd name="T62" fmla="*/ 150 w 488"/>
                <a:gd name="T63" fmla="*/ 185 h 403"/>
                <a:gd name="T64" fmla="*/ 155 w 488"/>
                <a:gd name="T65" fmla="*/ 186 h 403"/>
                <a:gd name="T66" fmla="*/ 158 w 488"/>
                <a:gd name="T67" fmla="*/ 186 h 403"/>
                <a:gd name="T68" fmla="*/ 164 w 488"/>
                <a:gd name="T69" fmla="*/ 187 h 403"/>
                <a:gd name="T70" fmla="*/ 178 w 488"/>
                <a:gd name="T71" fmla="*/ 189 h 403"/>
                <a:gd name="T72" fmla="*/ 207 w 488"/>
                <a:gd name="T73" fmla="*/ 207 h 403"/>
                <a:gd name="T74" fmla="*/ 200 w 488"/>
                <a:gd name="T75" fmla="*/ 242 h 403"/>
                <a:gd name="T76" fmla="*/ 187 w 488"/>
                <a:gd name="T77" fmla="*/ 277 h 403"/>
                <a:gd name="T78" fmla="*/ 186 w 488"/>
                <a:gd name="T79" fmla="*/ 280 h 403"/>
                <a:gd name="T80" fmla="*/ 158 w 488"/>
                <a:gd name="T81" fmla="*/ 403 h 403"/>
                <a:gd name="T82" fmla="*/ 184 w 488"/>
                <a:gd name="T83" fmla="*/ 402 h 403"/>
                <a:gd name="T84" fmla="*/ 209 w 488"/>
                <a:gd name="T85" fmla="*/ 257 h 403"/>
                <a:gd name="T86" fmla="*/ 249 w 488"/>
                <a:gd name="T87" fmla="*/ 201 h 403"/>
                <a:gd name="T88" fmla="*/ 486 w 488"/>
                <a:gd name="T89" fmla="*/ 1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403">
                  <a:moveTo>
                    <a:pt x="486" y="13"/>
                  </a:moveTo>
                  <a:cubicBezTo>
                    <a:pt x="486" y="13"/>
                    <a:pt x="488" y="10"/>
                    <a:pt x="483" y="0"/>
                  </a:cubicBezTo>
                  <a:cubicBezTo>
                    <a:pt x="442" y="41"/>
                    <a:pt x="402" y="88"/>
                    <a:pt x="353" y="119"/>
                  </a:cubicBezTo>
                  <a:cubicBezTo>
                    <a:pt x="337" y="129"/>
                    <a:pt x="320" y="138"/>
                    <a:pt x="303" y="148"/>
                  </a:cubicBezTo>
                  <a:cubicBezTo>
                    <a:pt x="294" y="152"/>
                    <a:pt x="286" y="157"/>
                    <a:pt x="277" y="162"/>
                  </a:cubicBezTo>
                  <a:cubicBezTo>
                    <a:pt x="270" y="167"/>
                    <a:pt x="264" y="173"/>
                    <a:pt x="256" y="176"/>
                  </a:cubicBezTo>
                  <a:cubicBezTo>
                    <a:pt x="248" y="180"/>
                    <a:pt x="241" y="162"/>
                    <a:pt x="232" y="162"/>
                  </a:cubicBezTo>
                  <a:cubicBezTo>
                    <a:pt x="221" y="162"/>
                    <a:pt x="211" y="162"/>
                    <a:pt x="201" y="161"/>
                  </a:cubicBezTo>
                  <a:cubicBezTo>
                    <a:pt x="192" y="160"/>
                    <a:pt x="178" y="174"/>
                    <a:pt x="169" y="176"/>
                  </a:cubicBezTo>
                  <a:cubicBezTo>
                    <a:pt x="170" y="176"/>
                    <a:pt x="170" y="177"/>
                    <a:pt x="170" y="177"/>
                  </a:cubicBezTo>
                  <a:cubicBezTo>
                    <a:pt x="158" y="176"/>
                    <a:pt x="147" y="174"/>
                    <a:pt x="136" y="172"/>
                  </a:cubicBezTo>
                  <a:cubicBezTo>
                    <a:pt x="131" y="171"/>
                    <a:pt x="126" y="169"/>
                    <a:pt x="122" y="167"/>
                  </a:cubicBezTo>
                  <a:cubicBezTo>
                    <a:pt x="117" y="165"/>
                    <a:pt x="112" y="161"/>
                    <a:pt x="107" y="158"/>
                  </a:cubicBezTo>
                  <a:cubicBezTo>
                    <a:pt x="101" y="155"/>
                    <a:pt x="95" y="150"/>
                    <a:pt x="89" y="146"/>
                  </a:cubicBezTo>
                  <a:cubicBezTo>
                    <a:pt x="68" y="147"/>
                    <a:pt x="68" y="147"/>
                    <a:pt x="68" y="147"/>
                  </a:cubicBezTo>
                  <a:cubicBezTo>
                    <a:pt x="56" y="196"/>
                    <a:pt x="56" y="196"/>
                    <a:pt x="56" y="196"/>
                  </a:cubicBezTo>
                  <a:cubicBezTo>
                    <a:pt x="56" y="196"/>
                    <a:pt x="68" y="197"/>
                    <a:pt x="57" y="218"/>
                  </a:cubicBezTo>
                  <a:cubicBezTo>
                    <a:pt x="40" y="252"/>
                    <a:pt x="26" y="288"/>
                    <a:pt x="12" y="323"/>
                  </a:cubicBezTo>
                  <a:cubicBezTo>
                    <a:pt x="9" y="332"/>
                    <a:pt x="5" y="341"/>
                    <a:pt x="3" y="350"/>
                  </a:cubicBezTo>
                  <a:cubicBezTo>
                    <a:pt x="2" y="356"/>
                    <a:pt x="0" y="357"/>
                    <a:pt x="5" y="360"/>
                  </a:cubicBezTo>
                  <a:cubicBezTo>
                    <a:pt x="8" y="363"/>
                    <a:pt x="9" y="363"/>
                    <a:pt x="12" y="361"/>
                  </a:cubicBezTo>
                  <a:cubicBezTo>
                    <a:pt x="16" y="358"/>
                    <a:pt x="15" y="352"/>
                    <a:pt x="16" y="348"/>
                  </a:cubicBezTo>
                  <a:cubicBezTo>
                    <a:pt x="18" y="343"/>
                    <a:pt x="20" y="338"/>
                    <a:pt x="21" y="334"/>
                  </a:cubicBezTo>
                  <a:cubicBezTo>
                    <a:pt x="26" y="323"/>
                    <a:pt x="31" y="312"/>
                    <a:pt x="37" y="302"/>
                  </a:cubicBezTo>
                  <a:cubicBezTo>
                    <a:pt x="43" y="292"/>
                    <a:pt x="51" y="281"/>
                    <a:pt x="53" y="268"/>
                  </a:cubicBezTo>
                  <a:cubicBezTo>
                    <a:pt x="54" y="256"/>
                    <a:pt x="58" y="246"/>
                    <a:pt x="64" y="235"/>
                  </a:cubicBezTo>
                  <a:cubicBezTo>
                    <a:pt x="69" y="226"/>
                    <a:pt x="69" y="216"/>
                    <a:pt x="73" y="207"/>
                  </a:cubicBezTo>
                  <a:cubicBezTo>
                    <a:pt x="71" y="199"/>
                    <a:pt x="69" y="190"/>
                    <a:pt x="73" y="183"/>
                  </a:cubicBezTo>
                  <a:cubicBezTo>
                    <a:pt x="78" y="173"/>
                    <a:pt x="87" y="169"/>
                    <a:pt x="98" y="169"/>
                  </a:cubicBezTo>
                  <a:cubicBezTo>
                    <a:pt x="105" y="169"/>
                    <a:pt x="114" y="171"/>
                    <a:pt x="121" y="175"/>
                  </a:cubicBezTo>
                  <a:cubicBezTo>
                    <a:pt x="126" y="176"/>
                    <a:pt x="132" y="177"/>
                    <a:pt x="138" y="179"/>
                  </a:cubicBezTo>
                  <a:cubicBezTo>
                    <a:pt x="142" y="181"/>
                    <a:pt x="146" y="183"/>
                    <a:pt x="150" y="185"/>
                  </a:cubicBezTo>
                  <a:cubicBezTo>
                    <a:pt x="151" y="186"/>
                    <a:pt x="153" y="186"/>
                    <a:pt x="155" y="186"/>
                  </a:cubicBezTo>
                  <a:cubicBezTo>
                    <a:pt x="149" y="185"/>
                    <a:pt x="157" y="186"/>
                    <a:pt x="158" y="186"/>
                  </a:cubicBezTo>
                  <a:cubicBezTo>
                    <a:pt x="160" y="187"/>
                    <a:pt x="162" y="187"/>
                    <a:pt x="164" y="187"/>
                  </a:cubicBezTo>
                  <a:cubicBezTo>
                    <a:pt x="169" y="187"/>
                    <a:pt x="174" y="188"/>
                    <a:pt x="178" y="189"/>
                  </a:cubicBezTo>
                  <a:cubicBezTo>
                    <a:pt x="189" y="191"/>
                    <a:pt x="203" y="195"/>
                    <a:pt x="207" y="207"/>
                  </a:cubicBezTo>
                  <a:cubicBezTo>
                    <a:pt x="211" y="220"/>
                    <a:pt x="207" y="232"/>
                    <a:pt x="200" y="242"/>
                  </a:cubicBezTo>
                  <a:cubicBezTo>
                    <a:pt x="198" y="254"/>
                    <a:pt x="191" y="266"/>
                    <a:pt x="187" y="277"/>
                  </a:cubicBezTo>
                  <a:cubicBezTo>
                    <a:pt x="186" y="278"/>
                    <a:pt x="186" y="279"/>
                    <a:pt x="186" y="280"/>
                  </a:cubicBezTo>
                  <a:cubicBezTo>
                    <a:pt x="178" y="322"/>
                    <a:pt x="166" y="362"/>
                    <a:pt x="158" y="403"/>
                  </a:cubicBezTo>
                  <a:cubicBezTo>
                    <a:pt x="175" y="403"/>
                    <a:pt x="184" y="402"/>
                    <a:pt x="184" y="402"/>
                  </a:cubicBezTo>
                  <a:cubicBezTo>
                    <a:pt x="184" y="402"/>
                    <a:pt x="206" y="282"/>
                    <a:pt x="209" y="257"/>
                  </a:cubicBezTo>
                  <a:cubicBezTo>
                    <a:pt x="213" y="233"/>
                    <a:pt x="236" y="212"/>
                    <a:pt x="249" y="201"/>
                  </a:cubicBezTo>
                  <a:cubicBezTo>
                    <a:pt x="262" y="191"/>
                    <a:pt x="426" y="93"/>
                    <a:pt x="486"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5" name="Freeform 321"/>
            <p:cNvSpPr>
              <a:spLocks/>
            </p:cNvSpPr>
            <p:nvPr/>
          </p:nvSpPr>
          <p:spPr bwMode="auto">
            <a:xfrm>
              <a:off x="10522420" y="5169136"/>
              <a:ext cx="137321" cy="161154"/>
            </a:xfrm>
            <a:custGeom>
              <a:avLst/>
              <a:gdLst>
                <a:gd name="T0" fmla="*/ 49 w 51"/>
                <a:gd name="T1" fmla="*/ 43 h 60"/>
                <a:gd name="T2" fmla="*/ 43 w 51"/>
                <a:gd name="T3" fmla="*/ 32 h 60"/>
                <a:gd name="T4" fmla="*/ 18 w 51"/>
                <a:gd name="T5" fmla="*/ 0 h 60"/>
                <a:gd name="T6" fmla="*/ 17 w 51"/>
                <a:gd name="T7" fmla="*/ 1 h 60"/>
                <a:gd name="T8" fmla="*/ 4 w 51"/>
                <a:gd name="T9" fmla="*/ 17 h 60"/>
                <a:gd name="T10" fmla="*/ 0 w 51"/>
                <a:gd name="T11" fmla="*/ 20 h 60"/>
                <a:gd name="T12" fmla="*/ 26 w 51"/>
                <a:gd name="T13" fmla="*/ 60 h 60"/>
                <a:gd name="T14" fmla="*/ 38 w 51"/>
                <a:gd name="T15" fmla="*/ 50 h 60"/>
                <a:gd name="T16" fmla="*/ 45 w 51"/>
                <a:gd name="T17" fmla="*/ 46 h 60"/>
                <a:gd name="T18" fmla="*/ 48 w 51"/>
                <a:gd name="T19" fmla="*/ 43 h 60"/>
                <a:gd name="T20" fmla="*/ 49 w 51"/>
                <a:gd name="T2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0">
                  <a:moveTo>
                    <a:pt x="49" y="43"/>
                  </a:moveTo>
                  <a:cubicBezTo>
                    <a:pt x="48" y="40"/>
                    <a:pt x="47" y="36"/>
                    <a:pt x="43" y="32"/>
                  </a:cubicBezTo>
                  <a:cubicBezTo>
                    <a:pt x="34" y="20"/>
                    <a:pt x="26" y="4"/>
                    <a:pt x="18" y="0"/>
                  </a:cubicBezTo>
                  <a:cubicBezTo>
                    <a:pt x="18" y="0"/>
                    <a:pt x="18" y="1"/>
                    <a:pt x="17" y="1"/>
                  </a:cubicBezTo>
                  <a:cubicBezTo>
                    <a:pt x="13" y="7"/>
                    <a:pt x="9" y="12"/>
                    <a:pt x="4" y="17"/>
                  </a:cubicBezTo>
                  <a:cubicBezTo>
                    <a:pt x="3" y="18"/>
                    <a:pt x="1" y="19"/>
                    <a:pt x="0" y="20"/>
                  </a:cubicBezTo>
                  <a:cubicBezTo>
                    <a:pt x="7" y="27"/>
                    <a:pt x="24" y="45"/>
                    <a:pt x="26" y="60"/>
                  </a:cubicBezTo>
                  <a:cubicBezTo>
                    <a:pt x="28" y="58"/>
                    <a:pt x="35" y="52"/>
                    <a:pt x="38" y="50"/>
                  </a:cubicBezTo>
                  <a:cubicBezTo>
                    <a:pt x="40" y="49"/>
                    <a:pt x="43" y="47"/>
                    <a:pt x="45" y="46"/>
                  </a:cubicBezTo>
                  <a:cubicBezTo>
                    <a:pt x="46" y="45"/>
                    <a:pt x="51" y="40"/>
                    <a:pt x="48" y="43"/>
                  </a:cubicBezTo>
                  <a:cubicBezTo>
                    <a:pt x="48" y="43"/>
                    <a:pt x="49" y="43"/>
                    <a:pt x="49" y="4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6" name="Freeform 322"/>
            <p:cNvSpPr>
              <a:spLocks/>
            </p:cNvSpPr>
            <p:nvPr/>
          </p:nvSpPr>
          <p:spPr bwMode="auto">
            <a:xfrm>
              <a:off x="10520151" y="5129415"/>
              <a:ext cx="147535" cy="195201"/>
            </a:xfrm>
            <a:custGeom>
              <a:avLst/>
              <a:gdLst>
                <a:gd name="T0" fmla="*/ 37 w 55"/>
                <a:gd name="T1" fmla="*/ 72 h 73"/>
                <a:gd name="T2" fmla="*/ 45 w 55"/>
                <a:gd name="T3" fmla="*/ 69 h 73"/>
                <a:gd name="T4" fmla="*/ 54 w 55"/>
                <a:gd name="T5" fmla="*/ 55 h 73"/>
                <a:gd name="T6" fmla="*/ 47 w 55"/>
                <a:gd name="T7" fmla="*/ 41 h 73"/>
                <a:gd name="T8" fmla="*/ 13 w 55"/>
                <a:gd name="T9" fmla="*/ 10 h 73"/>
                <a:gd name="T10" fmla="*/ 0 w 55"/>
                <a:gd name="T11" fmla="*/ 26 h 73"/>
                <a:gd name="T12" fmla="*/ 37 w 5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55" h="73">
                  <a:moveTo>
                    <a:pt x="37" y="72"/>
                  </a:moveTo>
                  <a:cubicBezTo>
                    <a:pt x="37" y="72"/>
                    <a:pt x="40" y="73"/>
                    <a:pt x="45" y="69"/>
                  </a:cubicBezTo>
                  <a:cubicBezTo>
                    <a:pt x="49" y="66"/>
                    <a:pt x="55" y="58"/>
                    <a:pt x="54" y="55"/>
                  </a:cubicBezTo>
                  <a:cubicBezTo>
                    <a:pt x="53" y="52"/>
                    <a:pt x="52" y="47"/>
                    <a:pt x="47" y="41"/>
                  </a:cubicBezTo>
                  <a:cubicBezTo>
                    <a:pt x="34" y="24"/>
                    <a:pt x="23" y="0"/>
                    <a:pt x="13" y="10"/>
                  </a:cubicBezTo>
                  <a:cubicBezTo>
                    <a:pt x="3" y="20"/>
                    <a:pt x="0" y="26"/>
                    <a:pt x="0" y="26"/>
                  </a:cubicBezTo>
                  <a:cubicBezTo>
                    <a:pt x="0" y="26"/>
                    <a:pt x="31" y="52"/>
                    <a:pt x="37" y="7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7" name="Freeform 323"/>
            <p:cNvSpPr>
              <a:spLocks/>
            </p:cNvSpPr>
            <p:nvPr/>
          </p:nvSpPr>
          <p:spPr bwMode="auto">
            <a:xfrm>
              <a:off x="9520315" y="5544784"/>
              <a:ext cx="174773" cy="184987"/>
            </a:xfrm>
            <a:custGeom>
              <a:avLst/>
              <a:gdLst>
                <a:gd name="T0" fmla="*/ 15 w 65"/>
                <a:gd name="T1" fmla="*/ 0 h 69"/>
                <a:gd name="T2" fmla="*/ 7 w 65"/>
                <a:gd name="T3" fmla="*/ 32 h 69"/>
                <a:gd name="T4" fmla="*/ 51 w 65"/>
                <a:gd name="T5" fmla="*/ 69 h 69"/>
                <a:gd name="T6" fmla="*/ 65 w 65"/>
                <a:gd name="T7" fmla="*/ 46 h 69"/>
                <a:gd name="T8" fmla="*/ 15 w 65"/>
                <a:gd name="T9" fmla="*/ 0 h 69"/>
              </a:gdLst>
              <a:ahLst/>
              <a:cxnLst>
                <a:cxn ang="0">
                  <a:pos x="T0" y="T1"/>
                </a:cxn>
                <a:cxn ang="0">
                  <a:pos x="T2" y="T3"/>
                </a:cxn>
                <a:cxn ang="0">
                  <a:pos x="T4" y="T5"/>
                </a:cxn>
                <a:cxn ang="0">
                  <a:pos x="T6" y="T7"/>
                </a:cxn>
                <a:cxn ang="0">
                  <a:pos x="T8" y="T9"/>
                </a:cxn>
              </a:cxnLst>
              <a:rect l="0" t="0" r="r" b="b"/>
              <a:pathLst>
                <a:path w="65" h="69">
                  <a:moveTo>
                    <a:pt x="15" y="0"/>
                  </a:moveTo>
                  <a:cubicBezTo>
                    <a:pt x="7" y="32"/>
                    <a:pt x="7" y="32"/>
                    <a:pt x="7" y="32"/>
                  </a:cubicBezTo>
                  <a:cubicBezTo>
                    <a:pt x="7" y="32"/>
                    <a:pt x="0" y="56"/>
                    <a:pt x="51" y="69"/>
                  </a:cubicBezTo>
                  <a:cubicBezTo>
                    <a:pt x="65" y="46"/>
                    <a:pt x="65" y="46"/>
                    <a:pt x="65" y="46"/>
                  </a:cubicBezTo>
                  <a:lnTo>
                    <a:pt x="15"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8" name="Freeform 324"/>
            <p:cNvSpPr>
              <a:spLocks/>
            </p:cNvSpPr>
            <p:nvPr/>
          </p:nvSpPr>
          <p:spPr bwMode="auto">
            <a:xfrm>
              <a:off x="9726864" y="5662812"/>
              <a:ext cx="188391" cy="123703"/>
            </a:xfrm>
            <a:custGeom>
              <a:avLst/>
              <a:gdLst>
                <a:gd name="T0" fmla="*/ 70 w 70"/>
                <a:gd name="T1" fmla="*/ 0 h 46"/>
                <a:gd name="T2" fmla="*/ 43 w 70"/>
                <a:gd name="T3" fmla="*/ 42 h 46"/>
                <a:gd name="T4" fmla="*/ 0 w 70"/>
                <a:gd name="T5" fmla="*/ 35 h 46"/>
                <a:gd name="T6" fmla="*/ 1 w 70"/>
                <a:gd name="T7" fmla="*/ 14 h 46"/>
                <a:gd name="T8" fmla="*/ 70 w 70"/>
                <a:gd name="T9" fmla="*/ 0 h 46"/>
              </a:gdLst>
              <a:ahLst/>
              <a:cxnLst>
                <a:cxn ang="0">
                  <a:pos x="T0" y="T1"/>
                </a:cxn>
                <a:cxn ang="0">
                  <a:pos x="T2" y="T3"/>
                </a:cxn>
                <a:cxn ang="0">
                  <a:pos x="T4" y="T5"/>
                </a:cxn>
                <a:cxn ang="0">
                  <a:pos x="T6" y="T7"/>
                </a:cxn>
                <a:cxn ang="0">
                  <a:pos x="T8" y="T9"/>
                </a:cxn>
              </a:cxnLst>
              <a:rect l="0" t="0" r="r" b="b"/>
              <a:pathLst>
                <a:path w="70" h="46">
                  <a:moveTo>
                    <a:pt x="70" y="0"/>
                  </a:moveTo>
                  <a:cubicBezTo>
                    <a:pt x="70" y="0"/>
                    <a:pt x="58" y="46"/>
                    <a:pt x="43" y="42"/>
                  </a:cubicBezTo>
                  <a:cubicBezTo>
                    <a:pt x="29" y="38"/>
                    <a:pt x="0" y="35"/>
                    <a:pt x="0" y="35"/>
                  </a:cubicBezTo>
                  <a:cubicBezTo>
                    <a:pt x="1" y="14"/>
                    <a:pt x="1" y="14"/>
                    <a:pt x="1" y="14"/>
                  </a:cubicBezTo>
                  <a:lnTo>
                    <a:pt x="7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39" name="Freeform 325"/>
            <p:cNvSpPr>
              <a:spLocks/>
            </p:cNvSpPr>
            <p:nvPr/>
          </p:nvSpPr>
          <p:spPr bwMode="auto">
            <a:xfrm>
              <a:off x="9547552" y="5544784"/>
              <a:ext cx="147535" cy="184987"/>
            </a:xfrm>
            <a:custGeom>
              <a:avLst/>
              <a:gdLst>
                <a:gd name="T0" fmla="*/ 5 w 55"/>
                <a:gd name="T1" fmla="*/ 0 h 69"/>
                <a:gd name="T2" fmla="*/ 0 w 55"/>
                <a:gd name="T3" fmla="*/ 20 h 69"/>
                <a:gd name="T4" fmla="*/ 1 w 55"/>
                <a:gd name="T5" fmla="*/ 22 h 69"/>
                <a:gd name="T6" fmla="*/ 1 w 55"/>
                <a:gd name="T7" fmla="*/ 23 h 69"/>
                <a:gd name="T8" fmla="*/ 1 w 55"/>
                <a:gd name="T9" fmla="*/ 23 h 69"/>
                <a:gd name="T10" fmla="*/ 14 w 55"/>
                <a:gd name="T11" fmla="*/ 34 h 69"/>
                <a:gd name="T12" fmla="*/ 20 w 55"/>
                <a:gd name="T13" fmla="*/ 41 h 69"/>
                <a:gd name="T14" fmla="*/ 37 w 55"/>
                <a:gd name="T15" fmla="*/ 63 h 69"/>
                <a:gd name="T16" fmla="*/ 47 w 55"/>
                <a:gd name="T17" fmla="*/ 60 h 69"/>
                <a:gd name="T18" fmla="*/ 55 w 55"/>
                <a:gd name="T19" fmla="*/ 46 h 69"/>
                <a:gd name="T20" fmla="*/ 5 w 5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9">
                  <a:moveTo>
                    <a:pt x="5" y="0"/>
                  </a:moveTo>
                  <a:cubicBezTo>
                    <a:pt x="0" y="20"/>
                    <a:pt x="0" y="20"/>
                    <a:pt x="0" y="20"/>
                  </a:cubicBezTo>
                  <a:cubicBezTo>
                    <a:pt x="0" y="21"/>
                    <a:pt x="0" y="22"/>
                    <a:pt x="1" y="22"/>
                  </a:cubicBezTo>
                  <a:cubicBezTo>
                    <a:pt x="1" y="23"/>
                    <a:pt x="1" y="23"/>
                    <a:pt x="1" y="23"/>
                  </a:cubicBezTo>
                  <a:cubicBezTo>
                    <a:pt x="1" y="23"/>
                    <a:pt x="1" y="23"/>
                    <a:pt x="1" y="23"/>
                  </a:cubicBezTo>
                  <a:cubicBezTo>
                    <a:pt x="6" y="26"/>
                    <a:pt x="10" y="29"/>
                    <a:pt x="14" y="34"/>
                  </a:cubicBezTo>
                  <a:cubicBezTo>
                    <a:pt x="16" y="36"/>
                    <a:pt x="18" y="39"/>
                    <a:pt x="20" y="41"/>
                  </a:cubicBezTo>
                  <a:cubicBezTo>
                    <a:pt x="20" y="42"/>
                    <a:pt x="36" y="62"/>
                    <a:pt x="37" y="63"/>
                  </a:cubicBezTo>
                  <a:cubicBezTo>
                    <a:pt x="45" y="69"/>
                    <a:pt x="38" y="55"/>
                    <a:pt x="47" y="60"/>
                  </a:cubicBezTo>
                  <a:cubicBezTo>
                    <a:pt x="55" y="46"/>
                    <a:pt x="55" y="46"/>
                    <a:pt x="55" y="46"/>
                  </a:cubicBezTo>
                  <a:lnTo>
                    <a:pt x="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0" name="Freeform 326"/>
            <p:cNvSpPr>
              <a:spLocks/>
            </p:cNvSpPr>
            <p:nvPr/>
          </p:nvSpPr>
          <p:spPr bwMode="auto">
            <a:xfrm>
              <a:off x="9726864" y="5662812"/>
              <a:ext cx="188391" cy="91926"/>
            </a:xfrm>
            <a:custGeom>
              <a:avLst/>
              <a:gdLst>
                <a:gd name="T0" fmla="*/ 70 w 70"/>
                <a:gd name="T1" fmla="*/ 0 h 34"/>
                <a:gd name="T2" fmla="*/ 1 w 70"/>
                <a:gd name="T3" fmla="*/ 14 h 34"/>
                <a:gd name="T4" fmla="*/ 0 w 70"/>
                <a:gd name="T5" fmla="*/ 34 h 34"/>
                <a:gd name="T6" fmla="*/ 16 w 70"/>
                <a:gd name="T7" fmla="*/ 32 h 34"/>
                <a:gd name="T8" fmla="*/ 30 w 70"/>
                <a:gd name="T9" fmla="*/ 22 h 34"/>
                <a:gd name="T10" fmla="*/ 56 w 70"/>
                <a:gd name="T11" fmla="*/ 24 h 34"/>
                <a:gd name="T12" fmla="*/ 70 w 7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70" y="0"/>
                  </a:moveTo>
                  <a:cubicBezTo>
                    <a:pt x="1" y="14"/>
                    <a:pt x="1" y="14"/>
                    <a:pt x="1" y="14"/>
                  </a:cubicBezTo>
                  <a:cubicBezTo>
                    <a:pt x="1" y="20"/>
                    <a:pt x="0" y="27"/>
                    <a:pt x="0" y="34"/>
                  </a:cubicBezTo>
                  <a:cubicBezTo>
                    <a:pt x="5" y="34"/>
                    <a:pt x="12" y="34"/>
                    <a:pt x="16" y="32"/>
                  </a:cubicBezTo>
                  <a:cubicBezTo>
                    <a:pt x="21" y="30"/>
                    <a:pt x="25" y="24"/>
                    <a:pt x="30" y="22"/>
                  </a:cubicBezTo>
                  <a:cubicBezTo>
                    <a:pt x="38" y="19"/>
                    <a:pt x="48" y="26"/>
                    <a:pt x="56" y="24"/>
                  </a:cubicBezTo>
                  <a:cubicBezTo>
                    <a:pt x="66" y="21"/>
                    <a:pt x="68" y="8"/>
                    <a:pt x="70"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1" name="Freeform 327"/>
            <p:cNvSpPr>
              <a:spLocks/>
            </p:cNvSpPr>
            <p:nvPr/>
          </p:nvSpPr>
          <p:spPr bwMode="auto">
            <a:xfrm>
              <a:off x="9665580" y="5617416"/>
              <a:ext cx="102140" cy="56744"/>
            </a:xfrm>
            <a:custGeom>
              <a:avLst/>
              <a:gdLst>
                <a:gd name="T0" fmla="*/ 37 w 38"/>
                <a:gd name="T1" fmla="*/ 18 h 21"/>
                <a:gd name="T2" fmla="*/ 17 w 38"/>
                <a:gd name="T3" fmla="*/ 16 h 21"/>
                <a:gd name="T4" fmla="*/ 1 w 38"/>
                <a:gd name="T5" fmla="*/ 3 h 21"/>
                <a:gd name="T6" fmla="*/ 21 w 38"/>
                <a:gd name="T7" fmla="*/ 5 h 21"/>
                <a:gd name="T8" fmla="*/ 37 w 38"/>
                <a:gd name="T9" fmla="*/ 18 h 21"/>
              </a:gdLst>
              <a:ahLst/>
              <a:cxnLst>
                <a:cxn ang="0">
                  <a:pos x="T0" y="T1"/>
                </a:cxn>
                <a:cxn ang="0">
                  <a:pos x="T2" y="T3"/>
                </a:cxn>
                <a:cxn ang="0">
                  <a:pos x="T4" y="T5"/>
                </a:cxn>
                <a:cxn ang="0">
                  <a:pos x="T6" y="T7"/>
                </a:cxn>
                <a:cxn ang="0">
                  <a:pos x="T8" y="T9"/>
                </a:cxn>
              </a:cxnLst>
              <a:rect l="0" t="0" r="r" b="b"/>
              <a:pathLst>
                <a:path w="38" h="21">
                  <a:moveTo>
                    <a:pt x="37" y="18"/>
                  </a:moveTo>
                  <a:cubicBezTo>
                    <a:pt x="35" y="21"/>
                    <a:pt x="26" y="20"/>
                    <a:pt x="17" y="16"/>
                  </a:cubicBezTo>
                  <a:cubicBezTo>
                    <a:pt x="7" y="12"/>
                    <a:pt x="0" y="6"/>
                    <a:pt x="1" y="3"/>
                  </a:cubicBezTo>
                  <a:cubicBezTo>
                    <a:pt x="2" y="0"/>
                    <a:pt x="11" y="1"/>
                    <a:pt x="21" y="5"/>
                  </a:cubicBezTo>
                  <a:cubicBezTo>
                    <a:pt x="31" y="9"/>
                    <a:pt x="38" y="14"/>
                    <a:pt x="37" y="1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2" name="Freeform 328"/>
            <p:cNvSpPr>
              <a:spLocks/>
            </p:cNvSpPr>
            <p:nvPr/>
          </p:nvSpPr>
          <p:spPr bwMode="auto">
            <a:xfrm>
              <a:off x="9638343" y="5733175"/>
              <a:ext cx="215629" cy="413099"/>
            </a:xfrm>
            <a:custGeom>
              <a:avLst/>
              <a:gdLst>
                <a:gd name="T0" fmla="*/ 10 w 80"/>
                <a:gd name="T1" fmla="*/ 100 h 154"/>
                <a:gd name="T2" fmla="*/ 31 w 80"/>
                <a:gd name="T3" fmla="*/ 127 h 154"/>
                <a:gd name="T4" fmla="*/ 77 w 80"/>
                <a:gd name="T5" fmla="*/ 154 h 154"/>
                <a:gd name="T6" fmla="*/ 80 w 80"/>
                <a:gd name="T7" fmla="*/ 141 h 154"/>
                <a:gd name="T8" fmla="*/ 77 w 80"/>
                <a:gd name="T9" fmla="*/ 138 h 154"/>
                <a:gd name="T10" fmla="*/ 59 w 80"/>
                <a:gd name="T11" fmla="*/ 121 h 154"/>
                <a:gd name="T12" fmla="*/ 29 w 80"/>
                <a:gd name="T13" fmla="*/ 86 h 154"/>
                <a:gd name="T14" fmla="*/ 12 w 80"/>
                <a:gd name="T15" fmla="*/ 39 h 154"/>
                <a:gd name="T16" fmla="*/ 12 w 80"/>
                <a:gd name="T17" fmla="*/ 15 h 154"/>
                <a:gd name="T18" fmla="*/ 8 w 80"/>
                <a:gd name="T19" fmla="*/ 1 h 154"/>
                <a:gd name="T20" fmla="*/ 2 w 80"/>
                <a:gd name="T21" fmla="*/ 0 h 154"/>
                <a:gd name="T22" fmla="*/ 0 w 80"/>
                <a:gd name="T23" fmla="*/ 11 h 154"/>
                <a:gd name="T24" fmla="*/ 2 w 80"/>
                <a:gd name="T25" fmla="*/ 11 h 154"/>
                <a:gd name="T26" fmla="*/ 5 w 80"/>
                <a:gd name="T27" fmla="*/ 17 h 154"/>
                <a:gd name="T28" fmla="*/ 5 w 80"/>
                <a:gd name="T29" fmla="*/ 18 h 154"/>
                <a:gd name="T30" fmla="*/ 6 w 80"/>
                <a:gd name="T31" fmla="*/ 22 h 154"/>
                <a:gd name="T32" fmla="*/ 4 w 80"/>
                <a:gd name="T33" fmla="*/ 28 h 154"/>
                <a:gd name="T34" fmla="*/ 2 w 80"/>
                <a:gd name="T35" fmla="*/ 49 h 154"/>
                <a:gd name="T36" fmla="*/ 2 w 80"/>
                <a:gd name="T37" fmla="*/ 49 h 154"/>
                <a:gd name="T38" fmla="*/ 10 w 80"/>
                <a:gd name="T39"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54">
                  <a:moveTo>
                    <a:pt x="10" y="100"/>
                  </a:moveTo>
                  <a:cubicBezTo>
                    <a:pt x="16" y="110"/>
                    <a:pt x="23" y="120"/>
                    <a:pt x="31" y="127"/>
                  </a:cubicBezTo>
                  <a:cubicBezTo>
                    <a:pt x="45" y="138"/>
                    <a:pt x="61" y="147"/>
                    <a:pt x="77" y="154"/>
                  </a:cubicBezTo>
                  <a:cubicBezTo>
                    <a:pt x="78" y="149"/>
                    <a:pt x="79" y="145"/>
                    <a:pt x="80" y="141"/>
                  </a:cubicBezTo>
                  <a:cubicBezTo>
                    <a:pt x="79" y="140"/>
                    <a:pt x="78" y="139"/>
                    <a:pt x="77" y="138"/>
                  </a:cubicBezTo>
                  <a:cubicBezTo>
                    <a:pt x="71" y="133"/>
                    <a:pt x="65" y="127"/>
                    <a:pt x="59" y="121"/>
                  </a:cubicBezTo>
                  <a:cubicBezTo>
                    <a:pt x="49" y="110"/>
                    <a:pt x="38" y="99"/>
                    <a:pt x="29" y="86"/>
                  </a:cubicBezTo>
                  <a:cubicBezTo>
                    <a:pt x="20" y="72"/>
                    <a:pt x="13" y="56"/>
                    <a:pt x="12" y="39"/>
                  </a:cubicBezTo>
                  <a:cubicBezTo>
                    <a:pt x="11" y="31"/>
                    <a:pt x="11" y="23"/>
                    <a:pt x="12" y="15"/>
                  </a:cubicBezTo>
                  <a:cubicBezTo>
                    <a:pt x="13" y="9"/>
                    <a:pt x="16" y="5"/>
                    <a:pt x="8" y="1"/>
                  </a:cubicBezTo>
                  <a:cubicBezTo>
                    <a:pt x="7" y="1"/>
                    <a:pt x="4" y="0"/>
                    <a:pt x="2" y="0"/>
                  </a:cubicBezTo>
                  <a:cubicBezTo>
                    <a:pt x="1" y="3"/>
                    <a:pt x="0" y="7"/>
                    <a:pt x="0" y="11"/>
                  </a:cubicBezTo>
                  <a:cubicBezTo>
                    <a:pt x="0" y="11"/>
                    <a:pt x="1" y="11"/>
                    <a:pt x="2" y="11"/>
                  </a:cubicBezTo>
                  <a:cubicBezTo>
                    <a:pt x="5" y="12"/>
                    <a:pt x="6" y="15"/>
                    <a:pt x="5" y="17"/>
                  </a:cubicBezTo>
                  <a:cubicBezTo>
                    <a:pt x="5" y="17"/>
                    <a:pt x="5" y="17"/>
                    <a:pt x="5" y="18"/>
                  </a:cubicBezTo>
                  <a:cubicBezTo>
                    <a:pt x="6" y="19"/>
                    <a:pt x="6" y="20"/>
                    <a:pt x="6" y="22"/>
                  </a:cubicBezTo>
                  <a:cubicBezTo>
                    <a:pt x="5" y="24"/>
                    <a:pt x="4" y="26"/>
                    <a:pt x="4" y="28"/>
                  </a:cubicBezTo>
                  <a:cubicBezTo>
                    <a:pt x="4" y="36"/>
                    <a:pt x="2" y="44"/>
                    <a:pt x="2" y="49"/>
                  </a:cubicBezTo>
                  <a:cubicBezTo>
                    <a:pt x="2" y="49"/>
                    <a:pt x="2" y="49"/>
                    <a:pt x="2" y="49"/>
                  </a:cubicBezTo>
                  <a:cubicBezTo>
                    <a:pt x="0" y="69"/>
                    <a:pt x="3" y="86"/>
                    <a:pt x="10" y="10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3" name="Freeform 329"/>
            <p:cNvSpPr>
              <a:spLocks/>
            </p:cNvSpPr>
            <p:nvPr/>
          </p:nvSpPr>
          <p:spPr bwMode="auto">
            <a:xfrm>
              <a:off x="9612241" y="5749063"/>
              <a:ext cx="662774" cy="453955"/>
            </a:xfrm>
            <a:custGeom>
              <a:avLst/>
              <a:gdLst>
                <a:gd name="T0" fmla="*/ 20 w 247"/>
                <a:gd name="T1" fmla="*/ 7 h 169"/>
                <a:gd name="T2" fmla="*/ 67 w 247"/>
                <a:gd name="T3" fmla="*/ 132 h 169"/>
                <a:gd name="T4" fmla="*/ 185 w 247"/>
                <a:gd name="T5" fmla="*/ 167 h 169"/>
                <a:gd name="T6" fmla="*/ 247 w 247"/>
                <a:gd name="T7" fmla="*/ 93 h 169"/>
                <a:gd name="T8" fmla="*/ 181 w 247"/>
                <a:gd name="T9" fmla="*/ 37 h 169"/>
                <a:gd name="T10" fmla="*/ 75 w 247"/>
                <a:gd name="T11" fmla="*/ 66 h 169"/>
                <a:gd name="T12" fmla="*/ 40 w 247"/>
                <a:gd name="T13" fmla="*/ 10 h 169"/>
                <a:gd name="T14" fmla="*/ 31 w 247"/>
                <a:gd name="T15" fmla="*/ 0 h 169"/>
                <a:gd name="T16" fmla="*/ 20 w 247"/>
                <a:gd name="T17"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69">
                  <a:moveTo>
                    <a:pt x="20" y="7"/>
                  </a:moveTo>
                  <a:cubicBezTo>
                    <a:pt x="20" y="7"/>
                    <a:pt x="0" y="96"/>
                    <a:pt x="67" y="132"/>
                  </a:cubicBezTo>
                  <a:cubicBezTo>
                    <a:pt x="133" y="169"/>
                    <a:pt x="185" y="167"/>
                    <a:pt x="185" y="167"/>
                  </a:cubicBezTo>
                  <a:cubicBezTo>
                    <a:pt x="247" y="93"/>
                    <a:pt x="247" y="93"/>
                    <a:pt x="247" y="93"/>
                  </a:cubicBezTo>
                  <a:cubicBezTo>
                    <a:pt x="181" y="37"/>
                    <a:pt x="181" y="37"/>
                    <a:pt x="181" y="37"/>
                  </a:cubicBezTo>
                  <a:cubicBezTo>
                    <a:pt x="181" y="37"/>
                    <a:pt x="120" y="89"/>
                    <a:pt x="75" y="66"/>
                  </a:cubicBezTo>
                  <a:cubicBezTo>
                    <a:pt x="30" y="43"/>
                    <a:pt x="40" y="10"/>
                    <a:pt x="40" y="10"/>
                  </a:cubicBezTo>
                  <a:cubicBezTo>
                    <a:pt x="31" y="0"/>
                    <a:pt x="31" y="0"/>
                    <a:pt x="31" y="0"/>
                  </a:cubicBezTo>
                  <a:lnTo>
                    <a:pt x="20" y="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4" name="Freeform 330"/>
            <p:cNvSpPr>
              <a:spLocks/>
            </p:cNvSpPr>
            <p:nvPr/>
          </p:nvSpPr>
          <p:spPr bwMode="auto">
            <a:xfrm>
              <a:off x="9646287" y="5705938"/>
              <a:ext cx="94196" cy="80577"/>
            </a:xfrm>
            <a:custGeom>
              <a:avLst/>
              <a:gdLst>
                <a:gd name="T0" fmla="*/ 4 w 35"/>
                <a:gd name="T1" fmla="*/ 0 h 30"/>
                <a:gd name="T2" fmla="*/ 35 w 35"/>
                <a:gd name="T3" fmla="*/ 12 h 30"/>
                <a:gd name="T4" fmla="*/ 30 w 35"/>
                <a:gd name="T5" fmla="*/ 26 h 30"/>
                <a:gd name="T6" fmla="*/ 0 w 35"/>
                <a:gd name="T7" fmla="*/ 17 h 30"/>
                <a:gd name="T8" fmla="*/ 4 w 35"/>
                <a:gd name="T9" fmla="*/ 0 h 30"/>
              </a:gdLst>
              <a:ahLst/>
              <a:cxnLst>
                <a:cxn ang="0">
                  <a:pos x="T0" y="T1"/>
                </a:cxn>
                <a:cxn ang="0">
                  <a:pos x="T2" y="T3"/>
                </a:cxn>
                <a:cxn ang="0">
                  <a:pos x="T4" y="T5"/>
                </a:cxn>
                <a:cxn ang="0">
                  <a:pos x="T6" y="T7"/>
                </a:cxn>
                <a:cxn ang="0">
                  <a:pos x="T8" y="T9"/>
                </a:cxn>
              </a:cxnLst>
              <a:rect l="0" t="0" r="r" b="b"/>
              <a:pathLst>
                <a:path w="35" h="30">
                  <a:moveTo>
                    <a:pt x="4" y="0"/>
                  </a:moveTo>
                  <a:cubicBezTo>
                    <a:pt x="4" y="0"/>
                    <a:pt x="17" y="10"/>
                    <a:pt x="35" y="12"/>
                  </a:cubicBezTo>
                  <a:cubicBezTo>
                    <a:pt x="30" y="26"/>
                    <a:pt x="30" y="26"/>
                    <a:pt x="30" y="26"/>
                  </a:cubicBezTo>
                  <a:cubicBezTo>
                    <a:pt x="30" y="26"/>
                    <a:pt x="14" y="30"/>
                    <a:pt x="0" y="17"/>
                  </a:cubicBez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5" name="Freeform 331"/>
            <p:cNvSpPr>
              <a:spLocks/>
            </p:cNvSpPr>
            <p:nvPr/>
          </p:nvSpPr>
          <p:spPr bwMode="auto">
            <a:xfrm>
              <a:off x="9684874" y="5770626"/>
              <a:ext cx="590141" cy="295071"/>
            </a:xfrm>
            <a:custGeom>
              <a:avLst/>
              <a:gdLst>
                <a:gd name="T0" fmla="*/ 1 w 220"/>
                <a:gd name="T1" fmla="*/ 4 h 110"/>
                <a:gd name="T2" fmla="*/ 3 w 220"/>
                <a:gd name="T3" fmla="*/ 28 h 110"/>
                <a:gd name="T4" fmla="*/ 20 w 220"/>
                <a:gd name="T5" fmla="*/ 54 h 110"/>
                <a:gd name="T6" fmla="*/ 69 w 220"/>
                <a:gd name="T7" fmla="*/ 96 h 110"/>
                <a:gd name="T8" fmla="*/ 98 w 220"/>
                <a:gd name="T9" fmla="*/ 106 h 110"/>
                <a:gd name="T10" fmla="*/ 220 w 220"/>
                <a:gd name="T11" fmla="*/ 85 h 110"/>
                <a:gd name="T12" fmla="*/ 154 w 220"/>
                <a:gd name="T13" fmla="*/ 29 h 110"/>
                <a:gd name="T14" fmla="*/ 48 w 220"/>
                <a:gd name="T15" fmla="*/ 58 h 110"/>
                <a:gd name="T16" fmla="*/ 13 w 220"/>
                <a:gd name="T17" fmla="*/ 2 h 110"/>
                <a:gd name="T18" fmla="*/ 3 w 220"/>
                <a:gd name="T19" fmla="*/ 0 h 110"/>
                <a:gd name="T20" fmla="*/ 1 w 220"/>
                <a:gd name="T2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10">
                  <a:moveTo>
                    <a:pt x="1" y="4"/>
                  </a:moveTo>
                  <a:cubicBezTo>
                    <a:pt x="0" y="12"/>
                    <a:pt x="1" y="23"/>
                    <a:pt x="3" y="28"/>
                  </a:cubicBezTo>
                  <a:cubicBezTo>
                    <a:pt x="7" y="38"/>
                    <a:pt x="13" y="46"/>
                    <a:pt x="20" y="54"/>
                  </a:cubicBezTo>
                  <a:cubicBezTo>
                    <a:pt x="34" y="71"/>
                    <a:pt x="49" y="86"/>
                    <a:pt x="69" y="96"/>
                  </a:cubicBezTo>
                  <a:cubicBezTo>
                    <a:pt x="77" y="100"/>
                    <a:pt x="88" y="105"/>
                    <a:pt x="98" y="106"/>
                  </a:cubicBezTo>
                  <a:cubicBezTo>
                    <a:pt x="139" y="110"/>
                    <a:pt x="181" y="96"/>
                    <a:pt x="220" y="85"/>
                  </a:cubicBezTo>
                  <a:cubicBezTo>
                    <a:pt x="154" y="29"/>
                    <a:pt x="154" y="29"/>
                    <a:pt x="154" y="29"/>
                  </a:cubicBezTo>
                  <a:cubicBezTo>
                    <a:pt x="154" y="29"/>
                    <a:pt x="93" y="81"/>
                    <a:pt x="48" y="58"/>
                  </a:cubicBezTo>
                  <a:cubicBezTo>
                    <a:pt x="3" y="35"/>
                    <a:pt x="13" y="2"/>
                    <a:pt x="13" y="2"/>
                  </a:cubicBezTo>
                  <a:cubicBezTo>
                    <a:pt x="10" y="2"/>
                    <a:pt x="6" y="1"/>
                    <a:pt x="3" y="0"/>
                  </a:cubicBezTo>
                  <a:cubicBezTo>
                    <a:pt x="2" y="2"/>
                    <a:pt x="2" y="3"/>
                    <a:pt x="1" y="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6" name="Freeform 332"/>
            <p:cNvSpPr>
              <a:spLocks/>
            </p:cNvSpPr>
            <p:nvPr/>
          </p:nvSpPr>
          <p:spPr bwMode="auto">
            <a:xfrm>
              <a:off x="9657636" y="5864822"/>
              <a:ext cx="163424" cy="85117"/>
            </a:xfrm>
            <a:custGeom>
              <a:avLst/>
              <a:gdLst>
                <a:gd name="T0" fmla="*/ 1 w 61"/>
                <a:gd name="T1" fmla="*/ 0 h 32"/>
                <a:gd name="T2" fmla="*/ 34 w 61"/>
                <a:gd name="T3" fmla="*/ 5 h 32"/>
                <a:gd name="T4" fmla="*/ 61 w 61"/>
                <a:gd name="T5" fmla="*/ 24 h 32"/>
                <a:gd name="T6" fmla="*/ 3 w 61"/>
                <a:gd name="T7" fmla="*/ 23 h 32"/>
                <a:gd name="T8" fmla="*/ 1 w 61"/>
                <a:gd name="T9" fmla="*/ 0 h 32"/>
              </a:gdLst>
              <a:ahLst/>
              <a:cxnLst>
                <a:cxn ang="0">
                  <a:pos x="T0" y="T1"/>
                </a:cxn>
                <a:cxn ang="0">
                  <a:pos x="T2" y="T3"/>
                </a:cxn>
                <a:cxn ang="0">
                  <a:pos x="T4" y="T5"/>
                </a:cxn>
                <a:cxn ang="0">
                  <a:pos x="T6" y="T7"/>
                </a:cxn>
                <a:cxn ang="0">
                  <a:pos x="T8" y="T9"/>
                </a:cxn>
              </a:cxnLst>
              <a:rect l="0" t="0" r="r" b="b"/>
              <a:pathLst>
                <a:path w="61" h="32">
                  <a:moveTo>
                    <a:pt x="1" y="0"/>
                  </a:moveTo>
                  <a:cubicBezTo>
                    <a:pt x="34" y="5"/>
                    <a:pt x="34" y="5"/>
                    <a:pt x="34" y="5"/>
                  </a:cubicBezTo>
                  <a:cubicBezTo>
                    <a:pt x="34" y="5"/>
                    <a:pt x="45" y="17"/>
                    <a:pt x="61" y="24"/>
                  </a:cubicBezTo>
                  <a:cubicBezTo>
                    <a:pt x="61" y="24"/>
                    <a:pt x="40" y="32"/>
                    <a:pt x="3" y="23"/>
                  </a:cubicBezTo>
                  <a:cubicBezTo>
                    <a:pt x="3" y="23"/>
                    <a:pt x="0" y="12"/>
                    <a:pt x="1"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7" name="Freeform 333"/>
            <p:cNvSpPr>
              <a:spLocks/>
            </p:cNvSpPr>
            <p:nvPr/>
          </p:nvSpPr>
          <p:spPr bwMode="auto">
            <a:xfrm>
              <a:off x="9730269" y="5848933"/>
              <a:ext cx="428987" cy="283722"/>
            </a:xfrm>
            <a:custGeom>
              <a:avLst/>
              <a:gdLst>
                <a:gd name="T0" fmla="*/ 82 w 160"/>
                <a:gd name="T1" fmla="*/ 30 h 106"/>
                <a:gd name="T2" fmla="*/ 0 w 160"/>
                <a:gd name="T3" fmla="*/ 78 h 106"/>
                <a:gd name="T4" fmla="*/ 43 w 160"/>
                <a:gd name="T5" fmla="*/ 106 h 106"/>
                <a:gd name="T6" fmla="*/ 160 w 160"/>
                <a:gd name="T7" fmla="*/ 19 h 106"/>
                <a:gd name="T8" fmla="*/ 137 w 160"/>
                <a:gd name="T9" fmla="*/ 0 h 106"/>
                <a:gd name="T10" fmla="*/ 82 w 160"/>
                <a:gd name="T11" fmla="*/ 30 h 106"/>
              </a:gdLst>
              <a:ahLst/>
              <a:cxnLst>
                <a:cxn ang="0">
                  <a:pos x="T0" y="T1"/>
                </a:cxn>
                <a:cxn ang="0">
                  <a:pos x="T2" y="T3"/>
                </a:cxn>
                <a:cxn ang="0">
                  <a:pos x="T4" y="T5"/>
                </a:cxn>
                <a:cxn ang="0">
                  <a:pos x="T6" y="T7"/>
                </a:cxn>
                <a:cxn ang="0">
                  <a:pos x="T8" y="T9"/>
                </a:cxn>
                <a:cxn ang="0">
                  <a:pos x="T10" y="T11"/>
                </a:cxn>
              </a:cxnLst>
              <a:rect l="0" t="0" r="r" b="b"/>
              <a:pathLst>
                <a:path w="160" h="106">
                  <a:moveTo>
                    <a:pt x="82" y="30"/>
                  </a:moveTo>
                  <a:cubicBezTo>
                    <a:pt x="0" y="78"/>
                    <a:pt x="0" y="78"/>
                    <a:pt x="0" y="78"/>
                  </a:cubicBezTo>
                  <a:cubicBezTo>
                    <a:pt x="0" y="78"/>
                    <a:pt x="13" y="94"/>
                    <a:pt x="43" y="106"/>
                  </a:cubicBezTo>
                  <a:cubicBezTo>
                    <a:pt x="160" y="19"/>
                    <a:pt x="160" y="19"/>
                    <a:pt x="160" y="19"/>
                  </a:cubicBezTo>
                  <a:cubicBezTo>
                    <a:pt x="137" y="0"/>
                    <a:pt x="137" y="0"/>
                    <a:pt x="137" y="0"/>
                  </a:cubicBezTo>
                  <a:cubicBezTo>
                    <a:pt x="137" y="0"/>
                    <a:pt x="108" y="23"/>
                    <a:pt x="82" y="3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8" name="Freeform 334"/>
            <p:cNvSpPr>
              <a:spLocks/>
            </p:cNvSpPr>
            <p:nvPr/>
          </p:nvSpPr>
          <p:spPr bwMode="auto">
            <a:xfrm>
              <a:off x="9979944" y="5955613"/>
              <a:ext cx="276912" cy="236057"/>
            </a:xfrm>
            <a:custGeom>
              <a:avLst/>
              <a:gdLst>
                <a:gd name="T0" fmla="*/ 0 w 103"/>
                <a:gd name="T1" fmla="*/ 83 h 88"/>
                <a:gd name="T2" fmla="*/ 91 w 103"/>
                <a:gd name="T3" fmla="*/ 0 h 88"/>
                <a:gd name="T4" fmla="*/ 103 w 103"/>
                <a:gd name="T5" fmla="*/ 10 h 88"/>
                <a:gd name="T6" fmla="*/ 25 w 103"/>
                <a:gd name="T7" fmla="*/ 88 h 88"/>
                <a:gd name="T8" fmla="*/ 0 w 103"/>
                <a:gd name="T9" fmla="*/ 83 h 88"/>
              </a:gdLst>
              <a:ahLst/>
              <a:cxnLst>
                <a:cxn ang="0">
                  <a:pos x="T0" y="T1"/>
                </a:cxn>
                <a:cxn ang="0">
                  <a:pos x="T2" y="T3"/>
                </a:cxn>
                <a:cxn ang="0">
                  <a:pos x="T4" y="T5"/>
                </a:cxn>
                <a:cxn ang="0">
                  <a:pos x="T6" y="T7"/>
                </a:cxn>
                <a:cxn ang="0">
                  <a:pos x="T8" y="T9"/>
                </a:cxn>
              </a:cxnLst>
              <a:rect l="0" t="0" r="r" b="b"/>
              <a:pathLst>
                <a:path w="103" h="88">
                  <a:moveTo>
                    <a:pt x="0" y="83"/>
                  </a:moveTo>
                  <a:cubicBezTo>
                    <a:pt x="91" y="0"/>
                    <a:pt x="91" y="0"/>
                    <a:pt x="91" y="0"/>
                  </a:cubicBezTo>
                  <a:cubicBezTo>
                    <a:pt x="103" y="10"/>
                    <a:pt x="103" y="10"/>
                    <a:pt x="103" y="10"/>
                  </a:cubicBezTo>
                  <a:cubicBezTo>
                    <a:pt x="25" y="88"/>
                    <a:pt x="25" y="88"/>
                    <a:pt x="25" y="88"/>
                  </a:cubicBezTo>
                  <a:cubicBezTo>
                    <a:pt x="25" y="88"/>
                    <a:pt x="14" y="88"/>
                    <a:pt x="0" y="8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49" name="Freeform 335"/>
            <p:cNvSpPr>
              <a:spLocks/>
            </p:cNvSpPr>
            <p:nvPr/>
          </p:nvSpPr>
          <p:spPr bwMode="auto">
            <a:xfrm>
              <a:off x="9246807" y="4059216"/>
              <a:ext cx="1248376" cy="1692117"/>
            </a:xfrm>
            <a:custGeom>
              <a:avLst/>
              <a:gdLst>
                <a:gd name="T0" fmla="*/ 66 w 465"/>
                <a:gd name="T1" fmla="*/ 262 h 631"/>
                <a:gd name="T2" fmla="*/ 8 w 465"/>
                <a:gd name="T3" fmla="*/ 453 h 631"/>
                <a:gd name="T4" fmla="*/ 30 w 465"/>
                <a:gd name="T5" fmla="*/ 523 h 631"/>
                <a:gd name="T6" fmla="*/ 124 w 465"/>
                <a:gd name="T7" fmla="*/ 575 h 631"/>
                <a:gd name="T8" fmla="*/ 153 w 465"/>
                <a:gd name="T9" fmla="*/ 614 h 631"/>
                <a:gd name="T10" fmla="*/ 168 w 465"/>
                <a:gd name="T11" fmla="*/ 627 h 631"/>
                <a:gd name="T12" fmla="*/ 184 w 465"/>
                <a:gd name="T13" fmla="*/ 628 h 631"/>
                <a:gd name="T14" fmla="*/ 212 w 465"/>
                <a:gd name="T15" fmla="*/ 614 h 631"/>
                <a:gd name="T16" fmla="*/ 326 w 465"/>
                <a:gd name="T17" fmla="*/ 631 h 631"/>
                <a:gd name="T18" fmla="*/ 367 w 465"/>
                <a:gd name="T19" fmla="*/ 591 h 631"/>
                <a:gd name="T20" fmla="*/ 446 w 465"/>
                <a:gd name="T21" fmla="*/ 367 h 631"/>
                <a:gd name="T22" fmla="*/ 434 w 465"/>
                <a:gd name="T23" fmla="*/ 208 h 631"/>
                <a:gd name="T24" fmla="*/ 66 w 465"/>
                <a:gd name="T25" fmla="*/ 26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631">
                  <a:moveTo>
                    <a:pt x="66" y="262"/>
                  </a:moveTo>
                  <a:cubicBezTo>
                    <a:pt x="66" y="262"/>
                    <a:pt x="15" y="405"/>
                    <a:pt x="8" y="453"/>
                  </a:cubicBezTo>
                  <a:cubicBezTo>
                    <a:pt x="0" y="501"/>
                    <a:pt x="7" y="508"/>
                    <a:pt x="30" y="523"/>
                  </a:cubicBezTo>
                  <a:cubicBezTo>
                    <a:pt x="53" y="538"/>
                    <a:pt x="113" y="565"/>
                    <a:pt x="124" y="575"/>
                  </a:cubicBezTo>
                  <a:cubicBezTo>
                    <a:pt x="147" y="594"/>
                    <a:pt x="143" y="603"/>
                    <a:pt x="153" y="614"/>
                  </a:cubicBezTo>
                  <a:cubicBezTo>
                    <a:pt x="159" y="621"/>
                    <a:pt x="161" y="625"/>
                    <a:pt x="168" y="627"/>
                  </a:cubicBezTo>
                  <a:cubicBezTo>
                    <a:pt x="174" y="628"/>
                    <a:pt x="179" y="630"/>
                    <a:pt x="184" y="628"/>
                  </a:cubicBezTo>
                  <a:cubicBezTo>
                    <a:pt x="195" y="625"/>
                    <a:pt x="205" y="613"/>
                    <a:pt x="212" y="614"/>
                  </a:cubicBezTo>
                  <a:cubicBezTo>
                    <a:pt x="224" y="615"/>
                    <a:pt x="310" y="631"/>
                    <a:pt x="326" y="631"/>
                  </a:cubicBezTo>
                  <a:cubicBezTo>
                    <a:pt x="341" y="631"/>
                    <a:pt x="355" y="623"/>
                    <a:pt x="367" y="591"/>
                  </a:cubicBezTo>
                  <a:cubicBezTo>
                    <a:pt x="380" y="560"/>
                    <a:pt x="436" y="434"/>
                    <a:pt x="446" y="367"/>
                  </a:cubicBezTo>
                  <a:cubicBezTo>
                    <a:pt x="455" y="301"/>
                    <a:pt x="465" y="246"/>
                    <a:pt x="434" y="208"/>
                  </a:cubicBezTo>
                  <a:cubicBezTo>
                    <a:pt x="427" y="192"/>
                    <a:pt x="161" y="0"/>
                    <a:pt x="66" y="26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0" name="Freeform 336"/>
            <p:cNvSpPr>
              <a:spLocks/>
            </p:cNvSpPr>
            <p:nvPr/>
          </p:nvSpPr>
          <p:spPr bwMode="auto">
            <a:xfrm>
              <a:off x="9260426" y="4018360"/>
              <a:ext cx="1232487" cy="1681903"/>
            </a:xfrm>
            <a:custGeom>
              <a:avLst/>
              <a:gdLst>
                <a:gd name="T0" fmla="*/ 77 w 459"/>
                <a:gd name="T1" fmla="*/ 262 h 627"/>
                <a:gd name="T2" fmla="*/ 22 w 459"/>
                <a:gd name="T3" fmla="*/ 405 h 627"/>
                <a:gd name="T4" fmla="*/ 8 w 459"/>
                <a:gd name="T5" fmla="*/ 461 h 627"/>
                <a:gd name="T6" fmla="*/ 37 w 459"/>
                <a:gd name="T7" fmla="*/ 536 h 627"/>
                <a:gd name="T8" fmla="*/ 107 w 459"/>
                <a:gd name="T9" fmla="*/ 573 h 627"/>
                <a:gd name="T10" fmla="*/ 167 w 459"/>
                <a:gd name="T11" fmla="*/ 620 h 627"/>
                <a:gd name="T12" fmla="*/ 227 w 459"/>
                <a:gd name="T13" fmla="*/ 621 h 627"/>
                <a:gd name="T14" fmla="*/ 308 w 459"/>
                <a:gd name="T15" fmla="*/ 621 h 627"/>
                <a:gd name="T16" fmla="*/ 349 w 459"/>
                <a:gd name="T17" fmla="*/ 581 h 627"/>
                <a:gd name="T18" fmla="*/ 432 w 459"/>
                <a:gd name="T19" fmla="*/ 358 h 627"/>
                <a:gd name="T20" fmla="*/ 430 w 459"/>
                <a:gd name="T21" fmla="*/ 202 h 627"/>
                <a:gd name="T22" fmla="*/ 77 w 459"/>
                <a:gd name="T23" fmla="*/ 262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627">
                  <a:moveTo>
                    <a:pt x="77" y="262"/>
                  </a:moveTo>
                  <a:cubicBezTo>
                    <a:pt x="77" y="262"/>
                    <a:pt x="40" y="344"/>
                    <a:pt x="22" y="405"/>
                  </a:cubicBezTo>
                  <a:cubicBezTo>
                    <a:pt x="17" y="423"/>
                    <a:pt x="10" y="450"/>
                    <a:pt x="8" y="461"/>
                  </a:cubicBezTo>
                  <a:cubicBezTo>
                    <a:pt x="0" y="509"/>
                    <a:pt x="15" y="522"/>
                    <a:pt x="37" y="536"/>
                  </a:cubicBezTo>
                  <a:cubicBezTo>
                    <a:pt x="44" y="541"/>
                    <a:pt x="76" y="553"/>
                    <a:pt x="107" y="573"/>
                  </a:cubicBezTo>
                  <a:cubicBezTo>
                    <a:pt x="129" y="588"/>
                    <a:pt x="142" y="611"/>
                    <a:pt x="167" y="620"/>
                  </a:cubicBezTo>
                  <a:cubicBezTo>
                    <a:pt x="186" y="627"/>
                    <a:pt x="208" y="620"/>
                    <a:pt x="227" y="621"/>
                  </a:cubicBezTo>
                  <a:cubicBezTo>
                    <a:pt x="275" y="625"/>
                    <a:pt x="303" y="621"/>
                    <a:pt x="308" y="621"/>
                  </a:cubicBezTo>
                  <a:cubicBezTo>
                    <a:pt x="323" y="621"/>
                    <a:pt x="336" y="613"/>
                    <a:pt x="349" y="581"/>
                  </a:cubicBezTo>
                  <a:cubicBezTo>
                    <a:pt x="362" y="550"/>
                    <a:pt x="423" y="425"/>
                    <a:pt x="432" y="358"/>
                  </a:cubicBezTo>
                  <a:cubicBezTo>
                    <a:pt x="442" y="291"/>
                    <a:pt x="459" y="239"/>
                    <a:pt x="430" y="202"/>
                  </a:cubicBezTo>
                  <a:cubicBezTo>
                    <a:pt x="423" y="186"/>
                    <a:pt x="172" y="0"/>
                    <a:pt x="77" y="26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1" name="Freeform 337"/>
            <p:cNvSpPr>
              <a:spLocks/>
            </p:cNvSpPr>
            <p:nvPr/>
          </p:nvSpPr>
          <p:spPr bwMode="auto">
            <a:xfrm>
              <a:off x="9451087" y="4002472"/>
              <a:ext cx="1025938" cy="934012"/>
            </a:xfrm>
            <a:custGeom>
              <a:avLst/>
              <a:gdLst>
                <a:gd name="T0" fmla="*/ 362 w 382"/>
                <a:gd name="T1" fmla="*/ 202 h 348"/>
                <a:gd name="T2" fmla="*/ 8 w 382"/>
                <a:gd name="T3" fmla="*/ 262 h 348"/>
                <a:gd name="T4" fmla="*/ 0 w 382"/>
                <a:gd name="T5" fmla="*/ 280 h 348"/>
                <a:gd name="T6" fmla="*/ 26 w 382"/>
                <a:gd name="T7" fmla="*/ 304 h 348"/>
                <a:gd name="T8" fmla="*/ 39 w 382"/>
                <a:gd name="T9" fmla="*/ 309 h 348"/>
                <a:gd name="T10" fmla="*/ 81 w 382"/>
                <a:gd name="T11" fmla="*/ 322 h 348"/>
                <a:gd name="T12" fmla="*/ 99 w 382"/>
                <a:gd name="T13" fmla="*/ 327 h 348"/>
                <a:gd name="T14" fmla="*/ 133 w 382"/>
                <a:gd name="T15" fmla="*/ 334 h 348"/>
                <a:gd name="T16" fmla="*/ 182 w 382"/>
                <a:gd name="T17" fmla="*/ 344 h 348"/>
                <a:gd name="T18" fmla="*/ 237 w 382"/>
                <a:gd name="T19" fmla="*/ 347 h 348"/>
                <a:gd name="T20" fmla="*/ 265 w 382"/>
                <a:gd name="T21" fmla="*/ 348 h 348"/>
                <a:gd name="T22" fmla="*/ 279 w 382"/>
                <a:gd name="T23" fmla="*/ 347 h 348"/>
                <a:gd name="T24" fmla="*/ 314 w 382"/>
                <a:gd name="T25" fmla="*/ 341 h 348"/>
                <a:gd name="T26" fmla="*/ 322 w 382"/>
                <a:gd name="T27" fmla="*/ 334 h 348"/>
                <a:gd name="T28" fmla="*/ 373 w 382"/>
                <a:gd name="T29" fmla="*/ 304 h 348"/>
                <a:gd name="T30" fmla="*/ 362 w 382"/>
                <a:gd name="T31" fmla="*/ 20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348">
                  <a:moveTo>
                    <a:pt x="362" y="202"/>
                  </a:moveTo>
                  <a:cubicBezTo>
                    <a:pt x="355" y="186"/>
                    <a:pt x="103" y="0"/>
                    <a:pt x="8" y="262"/>
                  </a:cubicBezTo>
                  <a:cubicBezTo>
                    <a:pt x="8" y="262"/>
                    <a:pt x="5" y="269"/>
                    <a:pt x="0" y="280"/>
                  </a:cubicBezTo>
                  <a:cubicBezTo>
                    <a:pt x="10" y="287"/>
                    <a:pt x="18" y="295"/>
                    <a:pt x="26" y="304"/>
                  </a:cubicBezTo>
                  <a:cubicBezTo>
                    <a:pt x="30" y="306"/>
                    <a:pt x="34" y="307"/>
                    <a:pt x="39" y="309"/>
                  </a:cubicBezTo>
                  <a:cubicBezTo>
                    <a:pt x="53" y="314"/>
                    <a:pt x="67" y="318"/>
                    <a:pt x="81" y="322"/>
                  </a:cubicBezTo>
                  <a:cubicBezTo>
                    <a:pt x="87" y="324"/>
                    <a:pt x="95" y="326"/>
                    <a:pt x="99" y="327"/>
                  </a:cubicBezTo>
                  <a:cubicBezTo>
                    <a:pt x="110" y="329"/>
                    <a:pt x="121" y="332"/>
                    <a:pt x="133" y="334"/>
                  </a:cubicBezTo>
                  <a:cubicBezTo>
                    <a:pt x="149" y="338"/>
                    <a:pt x="165" y="342"/>
                    <a:pt x="182" y="344"/>
                  </a:cubicBezTo>
                  <a:cubicBezTo>
                    <a:pt x="200" y="345"/>
                    <a:pt x="219" y="346"/>
                    <a:pt x="237" y="347"/>
                  </a:cubicBezTo>
                  <a:cubicBezTo>
                    <a:pt x="246" y="347"/>
                    <a:pt x="255" y="348"/>
                    <a:pt x="265" y="348"/>
                  </a:cubicBezTo>
                  <a:cubicBezTo>
                    <a:pt x="267" y="348"/>
                    <a:pt x="273" y="347"/>
                    <a:pt x="279" y="347"/>
                  </a:cubicBezTo>
                  <a:cubicBezTo>
                    <a:pt x="291" y="345"/>
                    <a:pt x="302" y="343"/>
                    <a:pt x="314" y="341"/>
                  </a:cubicBezTo>
                  <a:cubicBezTo>
                    <a:pt x="317" y="339"/>
                    <a:pt x="319" y="337"/>
                    <a:pt x="322" y="334"/>
                  </a:cubicBezTo>
                  <a:cubicBezTo>
                    <a:pt x="336" y="319"/>
                    <a:pt x="354" y="309"/>
                    <a:pt x="373" y="304"/>
                  </a:cubicBezTo>
                  <a:cubicBezTo>
                    <a:pt x="380" y="262"/>
                    <a:pt x="382" y="228"/>
                    <a:pt x="362" y="2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2" name="Freeform 338"/>
            <p:cNvSpPr>
              <a:spLocks/>
            </p:cNvSpPr>
            <p:nvPr/>
          </p:nvSpPr>
          <p:spPr bwMode="auto">
            <a:xfrm>
              <a:off x="9316035" y="4346343"/>
              <a:ext cx="349545" cy="814849"/>
            </a:xfrm>
            <a:custGeom>
              <a:avLst/>
              <a:gdLst>
                <a:gd name="T0" fmla="*/ 62 w 130"/>
                <a:gd name="T1" fmla="*/ 0 h 304"/>
                <a:gd name="T2" fmla="*/ 0 w 130"/>
                <a:gd name="T3" fmla="*/ 171 h 304"/>
                <a:gd name="T4" fmla="*/ 33 w 130"/>
                <a:gd name="T5" fmla="*/ 221 h 304"/>
                <a:gd name="T6" fmla="*/ 18 w 130"/>
                <a:gd name="T7" fmla="*/ 289 h 304"/>
                <a:gd name="T8" fmla="*/ 30 w 130"/>
                <a:gd name="T9" fmla="*/ 299 h 304"/>
                <a:gd name="T10" fmla="*/ 45 w 130"/>
                <a:gd name="T11" fmla="*/ 298 h 304"/>
                <a:gd name="T12" fmla="*/ 130 w 130"/>
                <a:gd name="T13" fmla="*/ 53 h 304"/>
                <a:gd name="T14" fmla="*/ 62 w 13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04">
                  <a:moveTo>
                    <a:pt x="62" y="0"/>
                  </a:moveTo>
                  <a:cubicBezTo>
                    <a:pt x="62" y="0"/>
                    <a:pt x="10" y="123"/>
                    <a:pt x="0" y="171"/>
                  </a:cubicBezTo>
                  <a:cubicBezTo>
                    <a:pt x="2" y="166"/>
                    <a:pt x="46" y="160"/>
                    <a:pt x="33" y="221"/>
                  </a:cubicBezTo>
                  <a:cubicBezTo>
                    <a:pt x="20" y="272"/>
                    <a:pt x="18" y="289"/>
                    <a:pt x="18" y="289"/>
                  </a:cubicBezTo>
                  <a:cubicBezTo>
                    <a:pt x="18" y="289"/>
                    <a:pt x="18" y="295"/>
                    <a:pt x="30" y="299"/>
                  </a:cubicBezTo>
                  <a:cubicBezTo>
                    <a:pt x="43" y="304"/>
                    <a:pt x="45" y="298"/>
                    <a:pt x="45" y="298"/>
                  </a:cubicBezTo>
                  <a:cubicBezTo>
                    <a:pt x="130" y="53"/>
                    <a:pt x="130" y="53"/>
                    <a:pt x="130" y="53"/>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3" name="Freeform 339"/>
            <p:cNvSpPr>
              <a:spLocks/>
            </p:cNvSpPr>
            <p:nvPr/>
          </p:nvSpPr>
          <p:spPr bwMode="auto">
            <a:xfrm>
              <a:off x="9316035" y="4657302"/>
              <a:ext cx="105545" cy="192931"/>
            </a:xfrm>
            <a:custGeom>
              <a:avLst/>
              <a:gdLst>
                <a:gd name="T0" fmla="*/ 36 w 39"/>
                <a:gd name="T1" fmla="*/ 53 h 72"/>
                <a:gd name="T2" fmla="*/ 20 w 39"/>
                <a:gd name="T3" fmla="*/ 8 h 72"/>
                <a:gd name="T4" fmla="*/ 17 w 39"/>
                <a:gd name="T5" fmla="*/ 0 h 72"/>
                <a:gd name="T6" fmla="*/ 0 w 39"/>
                <a:gd name="T7" fmla="*/ 55 h 72"/>
                <a:gd name="T8" fmla="*/ 32 w 39"/>
                <a:gd name="T9" fmla="*/ 72 h 72"/>
                <a:gd name="T10" fmla="*/ 35 w 39"/>
                <a:gd name="T11" fmla="*/ 55 h 72"/>
                <a:gd name="T12" fmla="*/ 36 w 39"/>
                <a:gd name="T13" fmla="*/ 53 h 72"/>
              </a:gdLst>
              <a:ahLst/>
              <a:cxnLst>
                <a:cxn ang="0">
                  <a:pos x="T0" y="T1"/>
                </a:cxn>
                <a:cxn ang="0">
                  <a:pos x="T2" y="T3"/>
                </a:cxn>
                <a:cxn ang="0">
                  <a:pos x="T4" y="T5"/>
                </a:cxn>
                <a:cxn ang="0">
                  <a:pos x="T6" y="T7"/>
                </a:cxn>
                <a:cxn ang="0">
                  <a:pos x="T8" y="T9"/>
                </a:cxn>
                <a:cxn ang="0">
                  <a:pos x="T10" y="T11"/>
                </a:cxn>
                <a:cxn ang="0">
                  <a:pos x="T12" y="T13"/>
                </a:cxn>
              </a:cxnLst>
              <a:rect l="0" t="0" r="r" b="b"/>
              <a:pathLst>
                <a:path w="39" h="72">
                  <a:moveTo>
                    <a:pt x="36" y="53"/>
                  </a:moveTo>
                  <a:cubicBezTo>
                    <a:pt x="39" y="37"/>
                    <a:pt x="27" y="21"/>
                    <a:pt x="20" y="8"/>
                  </a:cubicBezTo>
                  <a:cubicBezTo>
                    <a:pt x="18" y="5"/>
                    <a:pt x="17" y="3"/>
                    <a:pt x="17" y="0"/>
                  </a:cubicBezTo>
                  <a:cubicBezTo>
                    <a:pt x="9" y="22"/>
                    <a:pt x="3" y="41"/>
                    <a:pt x="0" y="55"/>
                  </a:cubicBezTo>
                  <a:cubicBezTo>
                    <a:pt x="0" y="55"/>
                    <a:pt x="23" y="54"/>
                    <a:pt x="32" y="72"/>
                  </a:cubicBezTo>
                  <a:cubicBezTo>
                    <a:pt x="33" y="67"/>
                    <a:pt x="34" y="61"/>
                    <a:pt x="35" y="55"/>
                  </a:cubicBezTo>
                  <a:cubicBezTo>
                    <a:pt x="35" y="55"/>
                    <a:pt x="35" y="54"/>
                    <a:pt x="36" y="5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4" name="Freeform 340"/>
            <p:cNvSpPr>
              <a:spLocks/>
            </p:cNvSpPr>
            <p:nvPr/>
          </p:nvSpPr>
          <p:spPr bwMode="auto">
            <a:xfrm>
              <a:off x="9392073" y="4474585"/>
              <a:ext cx="216763" cy="255350"/>
            </a:xfrm>
            <a:custGeom>
              <a:avLst/>
              <a:gdLst>
                <a:gd name="T0" fmla="*/ 0 w 81"/>
                <a:gd name="T1" fmla="*/ 37 h 95"/>
                <a:gd name="T2" fmla="*/ 69 w 81"/>
                <a:gd name="T3" fmla="*/ 95 h 95"/>
                <a:gd name="T4" fmla="*/ 81 w 81"/>
                <a:gd name="T5" fmla="*/ 64 h 95"/>
                <a:gd name="T6" fmla="*/ 14 w 81"/>
                <a:gd name="T7" fmla="*/ 0 h 95"/>
                <a:gd name="T8" fmla="*/ 0 w 81"/>
                <a:gd name="T9" fmla="*/ 37 h 95"/>
              </a:gdLst>
              <a:ahLst/>
              <a:cxnLst>
                <a:cxn ang="0">
                  <a:pos x="T0" y="T1"/>
                </a:cxn>
                <a:cxn ang="0">
                  <a:pos x="T2" y="T3"/>
                </a:cxn>
                <a:cxn ang="0">
                  <a:pos x="T4" y="T5"/>
                </a:cxn>
                <a:cxn ang="0">
                  <a:pos x="T6" y="T7"/>
                </a:cxn>
                <a:cxn ang="0">
                  <a:pos x="T8" y="T9"/>
                </a:cxn>
              </a:cxnLst>
              <a:rect l="0" t="0" r="r" b="b"/>
              <a:pathLst>
                <a:path w="81" h="95">
                  <a:moveTo>
                    <a:pt x="0" y="37"/>
                  </a:moveTo>
                  <a:cubicBezTo>
                    <a:pt x="2" y="40"/>
                    <a:pt x="30" y="82"/>
                    <a:pt x="69" y="95"/>
                  </a:cubicBezTo>
                  <a:cubicBezTo>
                    <a:pt x="81" y="64"/>
                    <a:pt x="81" y="64"/>
                    <a:pt x="81" y="64"/>
                  </a:cubicBezTo>
                  <a:cubicBezTo>
                    <a:pt x="14" y="0"/>
                    <a:pt x="14" y="0"/>
                    <a:pt x="14" y="0"/>
                  </a:cubicBezTo>
                  <a:cubicBezTo>
                    <a:pt x="10" y="12"/>
                    <a:pt x="5" y="24"/>
                    <a:pt x="0" y="37"/>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5" name="Freeform 341"/>
            <p:cNvSpPr>
              <a:spLocks/>
            </p:cNvSpPr>
            <p:nvPr/>
          </p:nvSpPr>
          <p:spPr bwMode="auto">
            <a:xfrm>
              <a:off x="9341003" y="4152277"/>
              <a:ext cx="1431093" cy="1299446"/>
            </a:xfrm>
            <a:custGeom>
              <a:avLst/>
              <a:gdLst>
                <a:gd name="T0" fmla="*/ 133 w 533"/>
                <a:gd name="T1" fmla="*/ 1 h 484"/>
                <a:gd name="T2" fmla="*/ 195 w 533"/>
                <a:gd name="T3" fmla="*/ 54 h 484"/>
                <a:gd name="T4" fmla="*/ 345 w 533"/>
                <a:gd name="T5" fmla="*/ 59 h 484"/>
                <a:gd name="T6" fmla="*/ 458 w 533"/>
                <a:gd name="T7" fmla="*/ 193 h 484"/>
                <a:gd name="T8" fmla="*/ 520 w 533"/>
                <a:gd name="T9" fmla="*/ 236 h 484"/>
                <a:gd name="T10" fmla="*/ 437 w 533"/>
                <a:gd name="T11" fmla="*/ 409 h 484"/>
                <a:gd name="T12" fmla="*/ 378 w 533"/>
                <a:gd name="T13" fmla="*/ 401 h 484"/>
                <a:gd name="T14" fmla="*/ 349 w 533"/>
                <a:gd name="T15" fmla="*/ 479 h 484"/>
                <a:gd name="T16" fmla="*/ 328 w 533"/>
                <a:gd name="T17" fmla="*/ 479 h 484"/>
                <a:gd name="T18" fmla="*/ 315 w 533"/>
                <a:gd name="T19" fmla="*/ 467 h 484"/>
                <a:gd name="T20" fmla="*/ 373 w 533"/>
                <a:gd name="T21" fmla="*/ 296 h 484"/>
                <a:gd name="T22" fmla="*/ 392 w 533"/>
                <a:gd name="T23" fmla="*/ 256 h 484"/>
                <a:gd name="T24" fmla="*/ 137 w 533"/>
                <a:gd name="T25" fmla="*/ 243 h 484"/>
                <a:gd name="T26" fmla="*/ 74 w 533"/>
                <a:gd name="T27" fmla="*/ 16 h 484"/>
                <a:gd name="T28" fmla="*/ 77 w 533"/>
                <a:gd name="T29" fmla="*/ 67 h 484"/>
                <a:gd name="T30" fmla="*/ 104 w 533"/>
                <a:gd name="T31" fmla="*/ 0 h 484"/>
                <a:gd name="T32" fmla="*/ 119 w 533"/>
                <a:gd name="T33" fmla="*/ 57 h 484"/>
                <a:gd name="T34" fmla="*/ 133 w 533"/>
                <a:gd name="T3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484">
                  <a:moveTo>
                    <a:pt x="133" y="1"/>
                  </a:moveTo>
                  <a:cubicBezTo>
                    <a:pt x="133" y="1"/>
                    <a:pt x="145" y="50"/>
                    <a:pt x="195" y="54"/>
                  </a:cubicBezTo>
                  <a:cubicBezTo>
                    <a:pt x="239" y="58"/>
                    <a:pt x="289" y="43"/>
                    <a:pt x="345" y="59"/>
                  </a:cubicBezTo>
                  <a:cubicBezTo>
                    <a:pt x="417" y="80"/>
                    <a:pt x="470" y="158"/>
                    <a:pt x="458" y="193"/>
                  </a:cubicBezTo>
                  <a:cubicBezTo>
                    <a:pt x="458" y="193"/>
                    <a:pt x="503" y="188"/>
                    <a:pt x="520" y="236"/>
                  </a:cubicBezTo>
                  <a:cubicBezTo>
                    <a:pt x="533" y="273"/>
                    <a:pt x="495" y="318"/>
                    <a:pt x="437" y="409"/>
                  </a:cubicBezTo>
                  <a:cubicBezTo>
                    <a:pt x="437" y="409"/>
                    <a:pt x="417" y="369"/>
                    <a:pt x="378" y="401"/>
                  </a:cubicBezTo>
                  <a:cubicBezTo>
                    <a:pt x="369" y="409"/>
                    <a:pt x="349" y="479"/>
                    <a:pt x="349" y="479"/>
                  </a:cubicBezTo>
                  <a:cubicBezTo>
                    <a:pt x="349" y="479"/>
                    <a:pt x="344" y="484"/>
                    <a:pt x="328" y="479"/>
                  </a:cubicBezTo>
                  <a:cubicBezTo>
                    <a:pt x="313" y="474"/>
                    <a:pt x="315" y="467"/>
                    <a:pt x="315" y="467"/>
                  </a:cubicBezTo>
                  <a:cubicBezTo>
                    <a:pt x="315" y="467"/>
                    <a:pt x="342" y="381"/>
                    <a:pt x="373" y="296"/>
                  </a:cubicBezTo>
                  <a:cubicBezTo>
                    <a:pt x="386" y="261"/>
                    <a:pt x="394" y="268"/>
                    <a:pt x="392" y="256"/>
                  </a:cubicBezTo>
                  <a:cubicBezTo>
                    <a:pt x="392" y="256"/>
                    <a:pt x="257" y="316"/>
                    <a:pt x="137" y="243"/>
                  </a:cubicBezTo>
                  <a:cubicBezTo>
                    <a:pt x="17" y="170"/>
                    <a:pt x="0" y="53"/>
                    <a:pt x="74" y="16"/>
                  </a:cubicBezTo>
                  <a:cubicBezTo>
                    <a:pt x="74" y="16"/>
                    <a:pt x="65" y="33"/>
                    <a:pt x="77" y="67"/>
                  </a:cubicBezTo>
                  <a:cubicBezTo>
                    <a:pt x="77" y="67"/>
                    <a:pt x="75" y="11"/>
                    <a:pt x="104" y="0"/>
                  </a:cubicBezTo>
                  <a:cubicBezTo>
                    <a:pt x="104" y="0"/>
                    <a:pt x="105" y="40"/>
                    <a:pt x="119" y="57"/>
                  </a:cubicBezTo>
                  <a:cubicBezTo>
                    <a:pt x="119" y="57"/>
                    <a:pt x="111" y="40"/>
                    <a:pt x="133"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6" name="Freeform 342"/>
            <p:cNvSpPr>
              <a:spLocks/>
            </p:cNvSpPr>
            <p:nvPr/>
          </p:nvSpPr>
          <p:spPr bwMode="auto">
            <a:xfrm>
              <a:off x="10345378" y="5129415"/>
              <a:ext cx="224708" cy="120298"/>
            </a:xfrm>
            <a:custGeom>
              <a:avLst/>
              <a:gdLst>
                <a:gd name="T0" fmla="*/ 22 w 84"/>
                <a:gd name="T1" fmla="*/ 10 h 45"/>
                <a:gd name="T2" fmla="*/ 11 w 84"/>
                <a:gd name="T3" fmla="*/ 19 h 45"/>
                <a:gd name="T4" fmla="*/ 0 w 84"/>
                <a:gd name="T5" fmla="*/ 42 h 45"/>
                <a:gd name="T6" fmla="*/ 0 w 84"/>
                <a:gd name="T7" fmla="*/ 42 h 45"/>
                <a:gd name="T8" fmla="*/ 4 w 84"/>
                <a:gd name="T9" fmla="*/ 37 h 45"/>
                <a:gd name="T10" fmla="*/ 63 w 84"/>
                <a:gd name="T11" fmla="*/ 45 h 45"/>
                <a:gd name="T12" fmla="*/ 83 w 84"/>
                <a:gd name="T13" fmla="*/ 15 h 45"/>
                <a:gd name="T14" fmla="*/ 84 w 84"/>
                <a:gd name="T15" fmla="*/ 13 h 45"/>
                <a:gd name="T16" fmla="*/ 22 w 84"/>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5">
                  <a:moveTo>
                    <a:pt x="22" y="10"/>
                  </a:moveTo>
                  <a:cubicBezTo>
                    <a:pt x="19" y="12"/>
                    <a:pt x="14" y="15"/>
                    <a:pt x="11" y="19"/>
                  </a:cubicBezTo>
                  <a:cubicBezTo>
                    <a:pt x="9" y="22"/>
                    <a:pt x="1" y="36"/>
                    <a:pt x="0" y="42"/>
                  </a:cubicBezTo>
                  <a:cubicBezTo>
                    <a:pt x="0" y="42"/>
                    <a:pt x="0" y="42"/>
                    <a:pt x="0" y="42"/>
                  </a:cubicBezTo>
                  <a:cubicBezTo>
                    <a:pt x="2" y="40"/>
                    <a:pt x="3" y="38"/>
                    <a:pt x="4" y="37"/>
                  </a:cubicBezTo>
                  <a:cubicBezTo>
                    <a:pt x="43" y="5"/>
                    <a:pt x="63" y="45"/>
                    <a:pt x="63" y="45"/>
                  </a:cubicBezTo>
                  <a:cubicBezTo>
                    <a:pt x="70" y="34"/>
                    <a:pt x="77" y="24"/>
                    <a:pt x="83" y="15"/>
                  </a:cubicBezTo>
                  <a:cubicBezTo>
                    <a:pt x="83" y="14"/>
                    <a:pt x="84" y="13"/>
                    <a:pt x="84" y="13"/>
                  </a:cubicBezTo>
                  <a:cubicBezTo>
                    <a:pt x="69" y="7"/>
                    <a:pt x="40" y="0"/>
                    <a:pt x="22" y="1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7" name="Freeform 343"/>
            <p:cNvSpPr>
              <a:spLocks/>
            </p:cNvSpPr>
            <p:nvPr/>
          </p:nvSpPr>
          <p:spPr bwMode="auto">
            <a:xfrm>
              <a:off x="9638343" y="5078345"/>
              <a:ext cx="343871" cy="367703"/>
            </a:xfrm>
            <a:custGeom>
              <a:avLst/>
              <a:gdLst>
                <a:gd name="T0" fmla="*/ 55 w 128"/>
                <a:gd name="T1" fmla="*/ 10 h 137"/>
                <a:gd name="T2" fmla="*/ 22 w 128"/>
                <a:gd name="T3" fmla="*/ 100 h 137"/>
                <a:gd name="T4" fmla="*/ 105 w 128"/>
                <a:gd name="T5" fmla="*/ 122 h 137"/>
                <a:gd name="T6" fmla="*/ 113 w 128"/>
                <a:gd name="T7" fmla="*/ 29 h 137"/>
                <a:gd name="T8" fmla="*/ 90 w 128"/>
                <a:gd name="T9" fmla="*/ 7 h 137"/>
                <a:gd name="T10" fmla="*/ 55 w 128"/>
                <a:gd name="T11" fmla="*/ 10 h 137"/>
              </a:gdLst>
              <a:ahLst/>
              <a:cxnLst>
                <a:cxn ang="0">
                  <a:pos x="T0" y="T1"/>
                </a:cxn>
                <a:cxn ang="0">
                  <a:pos x="T2" y="T3"/>
                </a:cxn>
                <a:cxn ang="0">
                  <a:pos x="T4" y="T5"/>
                </a:cxn>
                <a:cxn ang="0">
                  <a:pos x="T6" y="T7"/>
                </a:cxn>
                <a:cxn ang="0">
                  <a:pos x="T8" y="T9"/>
                </a:cxn>
                <a:cxn ang="0">
                  <a:pos x="T10" y="T11"/>
                </a:cxn>
              </a:cxnLst>
              <a:rect l="0" t="0" r="r" b="b"/>
              <a:pathLst>
                <a:path w="128" h="137">
                  <a:moveTo>
                    <a:pt x="55" y="10"/>
                  </a:moveTo>
                  <a:cubicBezTo>
                    <a:pt x="55" y="10"/>
                    <a:pt x="0" y="64"/>
                    <a:pt x="22" y="100"/>
                  </a:cubicBezTo>
                  <a:cubicBezTo>
                    <a:pt x="45" y="137"/>
                    <a:pt x="91" y="137"/>
                    <a:pt x="105" y="122"/>
                  </a:cubicBezTo>
                  <a:cubicBezTo>
                    <a:pt x="128" y="95"/>
                    <a:pt x="103" y="74"/>
                    <a:pt x="113" y="29"/>
                  </a:cubicBezTo>
                  <a:cubicBezTo>
                    <a:pt x="113" y="29"/>
                    <a:pt x="108" y="14"/>
                    <a:pt x="90" y="7"/>
                  </a:cubicBezTo>
                  <a:cubicBezTo>
                    <a:pt x="72" y="0"/>
                    <a:pt x="55" y="10"/>
                    <a:pt x="55" y="1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8" name="Freeform 344"/>
            <p:cNvSpPr>
              <a:spLocks/>
            </p:cNvSpPr>
            <p:nvPr/>
          </p:nvSpPr>
          <p:spPr bwMode="auto">
            <a:xfrm>
              <a:off x="9655366" y="5084019"/>
              <a:ext cx="305285" cy="324578"/>
            </a:xfrm>
            <a:custGeom>
              <a:avLst/>
              <a:gdLst>
                <a:gd name="T0" fmla="*/ 47 w 114"/>
                <a:gd name="T1" fmla="*/ 9 h 121"/>
                <a:gd name="T2" fmla="*/ 19 w 114"/>
                <a:gd name="T3" fmla="*/ 87 h 121"/>
                <a:gd name="T4" fmla="*/ 93 w 114"/>
                <a:gd name="T5" fmla="*/ 106 h 121"/>
                <a:gd name="T6" fmla="*/ 97 w 114"/>
                <a:gd name="T7" fmla="*/ 23 h 121"/>
                <a:gd name="T8" fmla="*/ 79 w 114"/>
                <a:gd name="T9" fmla="*/ 6 h 121"/>
                <a:gd name="T10" fmla="*/ 47 w 114"/>
                <a:gd name="T11" fmla="*/ 9 h 121"/>
              </a:gdLst>
              <a:ahLst/>
              <a:cxnLst>
                <a:cxn ang="0">
                  <a:pos x="T0" y="T1"/>
                </a:cxn>
                <a:cxn ang="0">
                  <a:pos x="T2" y="T3"/>
                </a:cxn>
                <a:cxn ang="0">
                  <a:pos x="T4" y="T5"/>
                </a:cxn>
                <a:cxn ang="0">
                  <a:pos x="T6" y="T7"/>
                </a:cxn>
                <a:cxn ang="0">
                  <a:pos x="T8" y="T9"/>
                </a:cxn>
                <a:cxn ang="0">
                  <a:pos x="T10" y="T11"/>
                </a:cxn>
              </a:cxnLst>
              <a:rect l="0" t="0" r="r" b="b"/>
              <a:pathLst>
                <a:path w="114" h="121">
                  <a:moveTo>
                    <a:pt x="47" y="9"/>
                  </a:moveTo>
                  <a:cubicBezTo>
                    <a:pt x="47" y="9"/>
                    <a:pt x="0" y="54"/>
                    <a:pt x="19" y="87"/>
                  </a:cubicBezTo>
                  <a:cubicBezTo>
                    <a:pt x="39" y="120"/>
                    <a:pt x="81" y="121"/>
                    <a:pt x="93" y="106"/>
                  </a:cubicBezTo>
                  <a:cubicBezTo>
                    <a:pt x="114" y="81"/>
                    <a:pt x="88" y="65"/>
                    <a:pt x="97" y="23"/>
                  </a:cubicBezTo>
                  <a:cubicBezTo>
                    <a:pt x="97" y="23"/>
                    <a:pt x="95" y="12"/>
                    <a:pt x="79" y="6"/>
                  </a:cubicBezTo>
                  <a:cubicBezTo>
                    <a:pt x="63" y="0"/>
                    <a:pt x="47" y="9"/>
                    <a:pt x="47" y="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59" name="Freeform 345"/>
            <p:cNvSpPr>
              <a:spLocks/>
            </p:cNvSpPr>
            <p:nvPr/>
          </p:nvSpPr>
          <p:spPr bwMode="auto">
            <a:xfrm>
              <a:off x="9485133" y="5084019"/>
              <a:ext cx="40856" cy="26102"/>
            </a:xfrm>
            <a:custGeom>
              <a:avLst/>
              <a:gdLst>
                <a:gd name="T0" fmla="*/ 15 w 15"/>
                <a:gd name="T1" fmla="*/ 8 h 10"/>
                <a:gd name="T2" fmla="*/ 11 w 15"/>
                <a:gd name="T3" fmla="*/ 10 h 10"/>
                <a:gd name="T4" fmla="*/ 2 w 15"/>
                <a:gd name="T5" fmla="*/ 6 h 10"/>
                <a:gd name="T6" fmla="*/ 0 w 15"/>
                <a:gd name="T7" fmla="*/ 2 h 10"/>
                <a:gd name="T8" fmla="*/ 0 w 15"/>
                <a:gd name="T9" fmla="*/ 2 h 10"/>
                <a:gd name="T10" fmla="*/ 4 w 15"/>
                <a:gd name="T11" fmla="*/ 0 h 10"/>
                <a:gd name="T12" fmla="*/ 13 w 15"/>
                <a:gd name="T13" fmla="*/ 4 h 10"/>
                <a:gd name="T14" fmla="*/ 15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8"/>
                  </a:moveTo>
                  <a:cubicBezTo>
                    <a:pt x="14" y="10"/>
                    <a:pt x="13" y="10"/>
                    <a:pt x="11" y="10"/>
                  </a:cubicBezTo>
                  <a:cubicBezTo>
                    <a:pt x="2" y="6"/>
                    <a:pt x="2" y="6"/>
                    <a:pt x="2" y="6"/>
                  </a:cubicBezTo>
                  <a:cubicBezTo>
                    <a:pt x="0" y="5"/>
                    <a:pt x="0" y="4"/>
                    <a:pt x="0" y="2"/>
                  </a:cubicBezTo>
                  <a:cubicBezTo>
                    <a:pt x="0" y="2"/>
                    <a:pt x="0" y="2"/>
                    <a:pt x="0" y="2"/>
                  </a:cubicBezTo>
                  <a:cubicBezTo>
                    <a:pt x="1" y="1"/>
                    <a:pt x="2" y="0"/>
                    <a:pt x="4" y="0"/>
                  </a:cubicBezTo>
                  <a:cubicBezTo>
                    <a:pt x="13" y="4"/>
                    <a:pt x="13" y="4"/>
                    <a:pt x="13" y="4"/>
                  </a:cubicBezTo>
                  <a:cubicBezTo>
                    <a:pt x="15" y="5"/>
                    <a:pt x="15" y="7"/>
                    <a:pt x="15" y="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0" name="Freeform 346"/>
            <p:cNvSpPr>
              <a:spLocks/>
            </p:cNvSpPr>
            <p:nvPr/>
          </p:nvSpPr>
          <p:spPr bwMode="auto">
            <a:xfrm>
              <a:off x="10127480" y="5365471"/>
              <a:ext cx="35182" cy="23833"/>
            </a:xfrm>
            <a:custGeom>
              <a:avLst/>
              <a:gdLst>
                <a:gd name="T0" fmla="*/ 13 w 13"/>
                <a:gd name="T1" fmla="*/ 7 h 9"/>
                <a:gd name="T2" fmla="*/ 10 w 13"/>
                <a:gd name="T3" fmla="*/ 8 h 9"/>
                <a:gd name="T4" fmla="*/ 1 w 13"/>
                <a:gd name="T5" fmla="*/ 5 h 9"/>
                <a:gd name="T6" fmla="*/ 0 w 13"/>
                <a:gd name="T7" fmla="*/ 2 h 9"/>
                <a:gd name="T8" fmla="*/ 0 w 13"/>
                <a:gd name="T9" fmla="*/ 2 h 9"/>
                <a:gd name="T10" fmla="*/ 3 w 13"/>
                <a:gd name="T11" fmla="*/ 0 h 9"/>
                <a:gd name="T12" fmla="*/ 12 w 13"/>
                <a:gd name="T13" fmla="*/ 4 h 9"/>
                <a:gd name="T14" fmla="*/ 13 w 13"/>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7"/>
                  </a:moveTo>
                  <a:cubicBezTo>
                    <a:pt x="12" y="8"/>
                    <a:pt x="11" y="9"/>
                    <a:pt x="10" y="8"/>
                  </a:cubicBezTo>
                  <a:cubicBezTo>
                    <a:pt x="1" y="5"/>
                    <a:pt x="1" y="5"/>
                    <a:pt x="1" y="5"/>
                  </a:cubicBezTo>
                  <a:cubicBezTo>
                    <a:pt x="0" y="4"/>
                    <a:pt x="0" y="3"/>
                    <a:pt x="0" y="2"/>
                  </a:cubicBezTo>
                  <a:cubicBezTo>
                    <a:pt x="0" y="2"/>
                    <a:pt x="0" y="2"/>
                    <a:pt x="0" y="2"/>
                  </a:cubicBezTo>
                  <a:cubicBezTo>
                    <a:pt x="1" y="0"/>
                    <a:pt x="2" y="0"/>
                    <a:pt x="3" y="0"/>
                  </a:cubicBezTo>
                  <a:cubicBezTo>
                    <a:pt x="12" y="4"/>
                    <a:pt x="12" y="4"/>
                    <a:pt x="12" y="4"/>
                  </a:cubicBezTo>
                  <a:cubicBezTo>
                    <a:pt x="13" y="4"/>
                    <a:pt x="13" y="5"/>
                    <a:pt x="13" y="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1" name="Freeform 347"/>
            <p:cNvSpPr>
              <a:spLocks/>
            </p:cNvSpPr>
            <p:nvPr/>
          </p:nvSpPr>
          <p:spPr bwMode="auto">
            <a:xfrm>
              <a:off x="9598622" y="5453993"/>
              <a:ext cx="505025" cy="179312"/>
            </a:xfrm>
            <a:custGeom>
              <a:avLst/>
              <a:gdLst>
                <a:gd name="T0" fmla="*/ 0 w 188"/>
                <a:gd name="T1" fmla="*/ 0 h 67"/>
                <a:gd name="T2" fmla="*/ 188 w 188"/>
                <a:gd name="T3" fmla="*/ 11 h 67"/>
                <a:gd name="T4" fmla="*/ 107 w 188"/>
                <a:gd name="T5" fmla="*/ 65 h 67"/>
                <a:gd name="T6" fmla="*/ 0 w 188"/>
                <a:gd name="T7" fmla="*/ 0 h 67"/>
              </a:gdLst>
              <a:ahLst/>
              <a:cxnLst>
                <a:cxn ang="0">
                  <a:pos x="T0" y="T1"/>
                </a:cxn>
                <a:cxn ang="0">
                  <a:pos x="T2" y="T3"/>
                </a:cxn>
                <a:cxn ang="0">
                  <a:pos x="T4" y="T5"/>
                </a:cxn>
                <a:cxn ang="0">
                  <a:pos x="T6" y="T7"/>
                </a:cxn>
              </a:cxnLst>
              <a:rect l="0" t="0" r="r" b="b"/>
              <a:pathLst>
                <a:path w="188" h="67">
                  <a:moveTo>
                    <a:pt x="0" y="0"/>
                  </a:moveTo>
                  <a:cubicBezTo>
                    <a:pt x="188" y="11"/>
                    <a:pt x="188" y="11"/>
                    <a:pt x="188" y="11"/>
                  </a:cubicBezTo>
                  <a:cubicBezTo>
                    <a:pt x="188" y="11"/>
                    <a:pt x="145" y="67"/>
                    <a:pt x="107" y="65"/>
                  </a:cubicBezTo>
                  <a:cubicBezTo>
                    <a:pt x="70" y="63"/>
                    <a:pt x="5" y="34"/>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2" name="Freeform 348"/>
            <p:cNvSpPr>
              <a:spLocks/>
            </p:cNvSpPr>
            <p:nvPr/>
          </p:nvSpPr>
          <p:spPr bwMode="auto">
            <a:xfrm>
              <a:off x="9738213" y="5475555"/>
              <a:ext cx="257619" cy="204280"/>
            </a:xfrm>
            <a:custGeom>
              <a:avLst/>
              <a:gdLst>
                <a:gd name="T0" fmla="*/ 0 w 96"/>
                <a:gd name="T1" fmla="*/ 42 h 76"/>
                <a:gd name="T2" fmla="*/ 53 w 96"/>
                <a:gd name="T3" fmla="*/ 9 h 76"/>
                <a:gd name="T4" fmla="*/ 95 w 96"/>
                <a:gd name="T5" fmla="*/ 43 h 76"/>
                <a:gd name="T6" fmla="*/ 0 w 96"/>
                <a:gd name="T7" fmla="*/ 42 h 76"/>
              </a:gdLst>
              <a:ahLst/>
              <a:cxnLst>
                <a:cxn ang="0">
                  <a:pos x="T0" y="T1"/>
                </a:cxn>
                <a:cxn ang="0">
                  <a:pos x="T2" y="T3"/>
                </a:cxn>
                <a:cxn ang="0">
                  <a:pos x="T4" y="T5"/>
                </a:cxn>
                <a:cxn ang="0">
                  <a:pos x="T6" y="T7"/>
                </a:cxn>
              </a:cxnLst>
              <a:rect l="0" t="0" r="r" b="b"/>
              <a:pathLst>
                <a:path w="96" h="76">
                  <a:moveTo>
                    <a:pt x="0" y="42"/>
                  </a:moveTo>
                  <a:cubicBezTo>
                    <a:pt x="0" y="42"/>
                    <a:pt x="9" y="0"/>
                    <a:pt x="53" y="9"/>
                  </a:cubicBezTo>
                  <a:cubicBezTo>
                    <a:pt x="96" y="17"/>
                    <a:pt x="95" y="43"/>
                    <a:pt x="95" y="43"/>
                  </a:cubicBezTo>
                  <a:cubicBezTo>
                    <a:pt x="95" y="43"/>
                    <a:pt x="68" y="76"/>
                    <a:pt x="0" y="42"/>
                  </a:cubicBezTo>
                  <a:close/>
                </a:path>
              </a:pathLst>
            </a:custGeom>
            <a:solidFill>
              <a:srgbClr val="68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3" name="Freeform 349"/>
            <p:cNvSpPr>
              <a:spLocks/>
            </p:cNvSpPr>
            <p:nvPr/>
          </p:nvSpPr>
          <p:spPr bwMode="auto">
            <a:xfrm>
              <a:off x="9211626" y="4767386"/>
              <a:ext cx="225843" cy="265564"/>
            </a:xfrm>
            <a:custGeom>
              <a:avLst/>
              <a:gdLst>
                <a:gd name="T0" fmla="*/ 48 w 84"/>
                <a:gd name="T1" fmla="*/ 99 h 99"/>
                <a:gd name="T2" fmla="*/ 12 w 84"/>
                <a:gd name="T3" fmla="*/ 70 h 99"/>
                <a:gd name="T4" fmla="*/ 52 w 84"/>
                <a:gd name="T5" fmla="*/ 10 h 99"/>
                <a:gd name="T6" fmla="*/ 70 w 84"/>
                <a:gd name="T7" fmla="*/ 54 h 99"/>
                <a:gd name="T8" fmla="*/ 48 w 84"/>
                <a:gd name="T9" fmla="*/ 99 h 99"/>
              </a:gdLst>
              <a:ahLst/>
              <a:cxnLst>
                <a:cxn ang="0">
                  <a:pos x="T0" y="T1"/>
                </a:cxn>
                <a:cxn ang="0">
                  <a:pos x="T2" y="T3"/>
                </a:cxn>
                <a:cxn ang="0">
                  <a:pos x="T4" y="T5"/>
                </a:cxn>
                <a:cxn ang="0">
                  <a:pos x="T6" y="T7"/>
                </a:cxn>
                <a:cxn ang="0">
                  <a:pos x="T8" y="T9"/>
                </a:cxn>
              </a:cxnLst>
              <a:rect l="0" t="0" r="r" b="b"/>
              <a:pathLst>
                <a:path w="84" h="99">
                  <a:moveTo>
                    <a:pt x="48" y="99"/>
                  </a:moveTo>
                  <a:cubicBezTo>
                    <a:pt x="48" y="99"/>
                    <a:pt x="24" y="94"/>
                    <a:pt x="12" y="70"/>
                  </a:cubicBezTo>
                  <a:cubicBezTo>
                    <a:pt x="0" y="46"/>
                    <a:pt x="20" y="0"/>
                    <a:pt x="52" y="10"/>
                  </a:cubicBezTo>
                  <a:cubicBezTo>
                    <a:pt x="84" y="20"/>
                    <a:pt x="70" y="54"/>
                    <a:pt x="70" y="54"/>
                  </a:cubicBezTo>
                  <a:lnTo>
                    <a:pt x="48" y="9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4" name="Freeform 350"/>
            <p:cNvSpPr>
              <a:spLocks/>
            </p:cNvSpPr>
            <p:nvPr/>
          </p:nvSpPr>
          <p:spPr bwMode="auto">
            <a:xfrm>
              <a:off x="9264965" y="4847963"/>
              <a:ext cx="135052" cy="128242"/>
            </a:xfrm>
            <a:custGeom>
              <a:avLst/>
              <a:gdLst>
                <a:gd name="T0" fmla="*/ 26 w 50"/>
                <a:gd name="T1" fmla="*/ 48 h 48"/>
                <a:gd name="T2" fmla="*/ 21 w 50"/>
                <a:gd name="T3" fmla="*/ 0 h 48"/>
                <a:gd name="T4" fmla="*/ 6 w 50"/>
                <a:gd name="T5" fmla="*/ 31 h 48"/>
                <a:gd name="T6" fmla="*/ 26 w 50"/>
                <a:gd name="T7" fmla="*/ 48 h 48"/>
              </a:gdLst>
              <a:ahLst/>
              <a:cxnLst>
                <a:cxn ang="0">
                  <a:pos x="T0" y="T1"/>
                </a:cxn>
                <a:cxn ang="0">
                  <a:pos x="T2" y="T3"/>
                </a:cxn>
                <a:cxn ang="0">
                  <a:pos x="T4" y="T5"/>
                </a:cxn>
                <a:cxn ang="0">
                  <a:pos x="T6" y="T7"/>
                </a:cxn>
              </a:cxnLst>
              <a:rect l="0" t="0" r="r" b="b"/>
              <a:pathLst>
                <a:path w="50" h="48">
                  <a:moveTo>
                    <a:pt x="26" y="48"/>
                  </a:moveTo>
                  <a:cubicBezTo>
                    <a:pt x="26" y="48"/>
                    <a:pt x="50" y="0"/>
                    <a:pt x="21" y="0"/>
                  </a:cubicBezTo>
                  <a:cubicBezTo>
                    <a:pt x="3" y="0"/>
                    <a:pt x="0" y="18"/>
                    <a:pt x="6" y="31"/>
                  </a:cubicBezTo>
                  <a:cubicBezTo>
                    <a:pt x="10" y="40"/>
                    <a:pt x="19" y="46"/>
                    <a:pt x="26" y="4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5" name="Freeform 351"/>
            <p:cNvSpPr>
              <a:spLocks/>
            </p:cNvSpPr>
            <p:nvPr/>
          </p:nvSpPr>
          <p:spPr bwMode="auto">
            <a:xfrm>
              <a:off x="9270640" y="4840019"/>
              <a:ext cx="78307" cy="133917"/>
            </a:xfrm>
            <a:custGeom>
              <a:avLst/>
              <a:gdLst>
                <a:gd name="T0" fmla="*/ 24 w 29"/>
                <a:gd name="T1" fmla="*/ 50 h 50"/>
                <a:gd name="T2" fmla="*/ 29 w 29"/>
                <a:gd name="T3" fmla="*/ 38 h 50"/>
                <a:gd name="T4" fmla="*/ 1 w 29"/>
                <a:gd name="T5" fmla="*/ 22 h 50"/>
                <a:gd name="T6" fmla="*/ 24 w 29"/>
                <a:gd name="T7" fmla="*/ 50 h 50"/>
              </a:gdLst>
              <a:ahLst/>
              <a:cxnLst>
                <a:cxn ang="0">
                  <a:pos x="T0" y="T1"/>
                </a:cxn>
                <a:cxn ang="0">
                  <a:pos x="T2" y="T3"/>
                </a:cxn>
                <a:cxn ang="0">
                  <a:pos x="T4" y="T5"/>
                </a:cxn>
                <a:cxn ang="0">
                  <a:pos x="T6" y="T7"/>
                </a:cxn>
              </a:cxnLst>
              <a:rect l="0" t="0" r="r" b="b"/>
              <a:pathLst>
                <a:path w="29" h="50">
                  <a:moveTo>
                    <a:pt x="24" y="50"/>
                  </a:moveTo>
                  <a:cubicBezTo>
                    <a:pt x="29" y="38"/>
                    <a:pt x="29" y="38"/>
                    <a:pt x="29" y="38"/>
                  </a:cubicBezTo>
                  <a:cubicBezTo>
                    <a:pt x="29" y="38"/>
                    <a:pt x="2" y="0"/>
                    <a:pt x="1" y="22"/>
                  </a:cubicBezTo>
                  <a:cubicBezTo>
                    <a:pt x="0" y="44"/>
                    <a:pt x="24" y="50"/>
                    <a:pt x="24" y="50"/>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6" name="Freeform 352"/>
            <p:cNvSpPr>
              <a:spLocks/>
            </p:cNvSpPr>
            <p:nvPr/>
          </p:nvSpPr>
          <p:spPr bwMode="auto">
            <a:xfrm>
              <a:off x="10312466" y="5153247"/>
              <a:ext cx="247405" cy="332522"/>
            </a:xfrm>
            <a:custGeom>
              <a:avLst/>
              <a:gdLst>
                <a:gd name="T0" fmla="*/ 0 w 92"/>
                <a:gd name="T1" fmla="*/ 102 h 124"/>
                <a:gd name="T2" fmla="*/ 70 w 92"/>
                <a:gd name="T3" fmla="*/ 27 h 124"/>
                <a:gd name="T4" fmla="*/ 16 w 92"/>
                <a:gd name="T5" fmla="*/ 28 h 124"/>
                <a:gd name="T6" fmla="*/ 0 w 92"/>
                <a:gd name="T7" fmla="*/ 102 h 124"/>
              </a:gdLst>
              <a:ahLst/>
              <a:cxnLst>
                <a:cxn ang="0">
                  <a:pos x="T0" y="T1"/>
                </a:cxn>
                <a:cxn ang="0">
                  <a:pos x="T2" y="T3"/>
                </a:cxn>
                <a:cxn ang="0">
                  <a:pos x="T4" y="T5"/>
                </a:cxn>
                <a:cxn ang="0">
                  <a:pos x="T6" y="T7"/>
                </a:cxn>
              </a:cxnLst>
              <a:rect l="0" t="0" r="r" b="b"/>
              <a:pathLst>
                <a:path w="92" h="124">
                  <a:moveTo>
                    <a:pt x="0" y="102"/>
                  </a:moveTo>
                  <a:cubicBezTo>
                    <a:pt x="62" y="124"/>
                    <a:pt x="92" y="54"/>
                    <a:pt x="70" y="27"/>
                  </a:cubicBezTo>
                  <a:cubicBezTo>
                    <a:pt x="48" y="0"/>
                    <a:pt x="16" y="28"/>
                    <a:pt x="16" y="28"/>
                  </a:cubicBezTo>
                  <a:lnTo>
                    <a:pt x="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7" name="Freeform 353"/>
            <p:cNvSpPr>
              <a:spLocks/>
            </p:cNvSpPr>
            <p:nvPr/>
          </p:nvSpPr>
          <p:spPr bwMode="auto">
            <a:xfrm>
              <a:off x="10320410" y="5328020"/>
              <a:ext cx="182717" cy="110084"/>
            </a:xfrm>
            <a:custGeom>
              <a:avLst/>
              <a:gdLst>
                <a:gd name="T0" fmla="*/ 4 w 68"/>
                <a:gd name="T1" fmla="*/ 40 h 41"/>
                <a:gd name="T2" fmla="*/ 0 w 68"/>
                <a:gd name="T3" fmla="*/ 34 h 41"/>
                <a:gd name="T4" fmla="*/ 68 w 68"/>
                <a:gd name="T5" fmla="*/ 0 h 41"/>
                <a:gd name="T6" fmla="*/ 4 w 68"/>
                <a:gd name="T7" fmla="*/ 40 h 41"/>
              </a:gdLst>
              <a:ahLst/>
              <a:cxnLst>
                <a:cxn ang="0">
                  <a:pos x="T0" y="T1"/>
                </a:cxn>
                <a:cxn ang="0">
                  <a:pos x="T2" y="T3"/>
                </a:cxn>
                <a:cxn ang="0">
                  <a:pos x="T4" y="T5"/>
                </a:cxn>
                <a:cxn ang="0">
                  <a:pos x="T6" y="T7"/>
                </a:cxn>
              </a:cxnLst>
              <a:rect l="0" t="0" r="r" b="b"/>
              <a:pathLst>
                <a:path w="68" h="41">
                  <a:moveTo>
                    <a:pt x="4" y="40"/>
                  </a:moveTo>
                  <a:cubicBezTo>
                    <a:pt x="0" y="34"/>
                    <a:pt x="0" y="34"/>
                    <a:pt x="0" y="34"/>
                  </a:cubicBezTo>
                  <a:cubicBezTo>
                    <a:pt x="0" y="34"/>
                    <a:pt x="55" y="34"/>
                    <a:pt x="68" y="0"/>
                  </a:cubicBezTo>
                  <a:cubicBezTo>
                    <a:pt x="68" y="0"/>
                    <a:pt x="66" y="41"/>
                    <a:pt x="4" y="4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8" name="Freeform 354"/>
            <p:cNvSpPr>
              <a:spLocks/>
            </p:cNvSpPr>
            <p:nvPr/>
          </p:nvSpPr>
          <p:spPr bwMode="auto">
            <a:xfrm>
              <a:off x="10379425" y="5212262"/>
              <a:ext cx="115758" cy="153210"/>
            </a:xfrm>
            <a:custGeom>
              <a:avLst/>
              <a:gdLst>
                <a:gd name="T0" fmla="*/ 0 w 43"/>
                <a:gd name="T1" fmla="*/ 55 h 57"/>
                <a:gd name="T2" fmla="*/ 30 w 43"/>
                <a:gd name="T3" fmla="*/ 16 h 57"/>
                <a:gd name="T4" fmla="*/ 24 w 43"/>
                <a:gd name="T5" fmla="*/ 51 h 57"/>
                <a:gd name="T6" fmla="*/ 0 w 43"/>
                <a:gd name="T7" fmla="*/ 55 h 57"/>
              </a:gdLst>
              <a:ahLst/>
              <a:cxnLst>
                <a:cxn ang="0">
                  <a:pos x="T0" y="T1"/>
                </a:cxn>
                <a:cxn ang="0">
                  <a:pos x="T2" y="T3"/>
                </a:cxn>
                <a:cxn ang="0">
                  <a:pos x="T4" y="T5"/>
                </a:cxn>
                <a:cxn ang="0">
                  <a:pos x="T6" y="T7"/>
                </a:cxn>
              </a:cxnLst>
              <a:rect l="0" t="0" r="r" b="b"/>
              <a:pathLst>
                <a:path w="43" h="57">
                  <a:moveTo>
                    <a:pt x="0" y="55"/>
                  </a:moveTo>
                  <a:cubicBezTo>
                    <a:pt x="0" y="55"/>
                    <a:pt x="8" y="0"/>
                    <a:pt x="30" y="16"/>
                  </a:cubicBezTo>
                  <a:cubicBezTo>
                    <a:pt x="43" y="26"/>
                    <a:pt x="36" y="43"/>
                    <a:pt x="24" y="51"/>
                  </a:cubicBezTo>
                  <a:cubicBezTo>
                    <a:pt x="16" y="56"/>
                    <a:pt x="6" y="57"/>
                    <a:pt x="0" y="5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69" name="Freeform 355"/>
            <p:cNvSpPr>
              <a:spLocks/>
            </p:cNvSpPr>
            <p:nvPr/>
          </p:nvSpPr>
          <p:spPr bwMode="auto">
            <a:xfrm>
              <a:off x="10379425" y="5274680"/>
              <a:ext cx="119163" cy="101005"/>
            </a:xfrm>
            <a:custGeom>
              <a:avLst/>
              <a:gdLst>
                <a:gd name="T0" fmla="*/ 0 w 44"/>
                <a:gd name="T1" fmla="*/ 31 h 38"/>
                <a:gd name="T2" fmla="*/ 3 w 44"/>
                <a:gd name="T3" fmla="*/ 17 h 38"/>
                <a:gd name="T4" fmla="*/ 33 w 44"/>
                <a:gd name="T5" fmla="*/ 19 h 38"/>
                <a:gd name="T6" fmla="*/ 0 w 44"/>
                <a:gd name="T7" fmla="*/ 31 h 38"/>
              </a:gdLst>
              <a:ahLst/>
              <a:cxnLst>
                <a:cxn ang="0">
                  <a:pos x="T0" y="T1"/>
                </a:cxn>
                <a:cxn ang="0">
                  <a:pos x="T2" y="T3"/>
                </a:cxn>
                <a:cxn ang="0">
                  <a:pos x="T4" y="T5"/>
                </a:cxn>
                <a:cxn ang="0">
                  <a:pos x="T6" y="T7"/>
                </a:cxn>
              </a:cxnLst>
              <a:rect l="0" t="0" r="r" b="b"/>
              <a:pathLst>
                <a:path w="44" h="38">
                  <a:moveTo>
                    <a:pt x="0" y="31"/>
                  </a:moveTo>
                  <a:cubicBezTo>
                    <a:pt x="3" y="17"/>
                    <a:pt x="3" y="17"/>
                    <a:pt x="3" y="17"/>
                  </a:cubicBezTo>
                  <a:cubicBezTo>
                    <a:pt x="3" y="17"/>
                    <a:pt x="44" y="0"/>
                    <a:pt x="33" y="19"/>
                  </a:cubicBezTo>
                  <a:cubicBezTo>
                    <a:pt x="21" y="38"/>
                    <a:pt x="0" y="31"/>
                    <a:pt x="0" y="31"/>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0" name="Freeform 356"/>
            <p:cNvSpPr>
              <a:spLocks/>
            </p:cNvSpPr>
            <p:nvPr/>
          </p:nvSpPr>
          <p:spPr bwMode="auto">
            <a:xfrm>
              <a:off x="9520315" y="4236259"/>
              <a:ext cx="107814" cy="187256"/>
            </a:xfrm>
            <a:custGeom>
              <a:avLst/>
              <a:gdLst>
                <a:gd name="T0" fmla="*/ 18 w 40"/>
                <a:gd name="T1" fmla="*/ 0 h 70"/>
                <a:gd name="T2" fmla="*/ 40 w 40"/>
                <a:gd name="T3" fmla="*/ 70 h 70"/>
                <a:gd name="T4" fmla="*/ 18 w 40"/>
                <a:gd name="T5" fmla="*/ 0 h 70"/>
              </a:gdLst>
              <a:ahLst/>
              <a:cxnLst>
                <a:cxn ang="0">
                  <a:pos x="T0" y="T1"/>
                </a:cxn>
                <a:cxn ang="0">
                  <a:pos x="T2" y="T3"/>
                </a:cxn>
                <a:cxn ang="0">
                  <a:pos x="T4" y="T5"/>
                </a:cxn>
              </a:cxnLst>
              <a:rect l="0" t="0" r="r" b="b"/>
              <a:pathLst>
                <a:path w="40" h="70">
                  <a:moveTo>
                    <a:pt x="18" y="0"/>
                  </a:moveTo>
                  <a:cubicBezTo>
                    <a:pt x="18" y="0"/>
                    <a:pt x="0" y="44"/>
                    <a:pt x="40" y="70"/>
                  </a:cubicBezTo>
                  <a:cubicBezTo>
                    <a:pt x="40" y="70"/>
                    <a:pt x="23" y="44"/>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1" name="Freeform 357"/>
            <p:cNvSpPr>
              <a:spLocks/>
            </p:cNvSpPr>
            <p:nvPr/>
          </p:nvSpPr>
          <p:spPr bwMode="auto">
            <a:xfrm>
              <a:off x="9625859" y="4216965"/>
              <a:ext cx="120298" cy="163424"/>
            </a:xfrm>
            <a:custGeom>
              <a:avLst/>
              <a:gdLst>
                <a:gd name="T0" fmla="*/ 20 w 45"/>
                <a:gd name="T1" fmla="*/ 0 h 61"/>
                <a:gd name="T2" fmla="*/ 45 w 45"/>
                <a:gd name="T3" fmla="*/ 61 h 61"/>
                <a:gd name="T4" fmla="*/ 20 w 45"/>
                <a:gd name="T5" fmla="*/ 0 h 61"/>
              </a:gdLst>
              <a:ahLst/>
              <a:cxnLst>
                <a:cxn ang="0">
                  <a:pos x="T0" y="T1"/>
                </a:cxn>
                <a:cxn ang="0">
                  <a:pos x="T2" y="T3"/>
                </a:cxn>
                <a:cxn ang="0">
                  <a:pos x="T4" y="T5"/>
                </a:cxn>
              </a:cxnLst>
              <a:rect l="0" t="0" r="r" b="b"/>
              <a:pathLst>
                <a:path w="45" h="61">
                  <a:moveTo>
                    <a:pt x="20" y="0"/>
                  </a:moveTo>
                  <a:cubicBezTo>
                    <a:pt x="20" y="0"/>
                    <a:pt x="0" y="40"/>
                    <a:pt x="45" y="61"/>
                  </a:cubicBezTo>
                  <a:cubicBezTo>
                    <a:pt x="45" y="61"/>
                    <a:pt x="20" y="42"/>
                    <a:pt x="2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2" name="Freeform 358"/>
            <p:cNvSpPr>
              <a:spLocks/>
            </p:cNvSpPr>
            <p:nvPr/>
          </p:nvSpPr>
          <p:spPr bwMode="auto">
            <a:xfrm>
              <a:off x="10410066" y="4692483"/>
              <a:ext cx="160019" cy="130512"/>
            </a:xfrm>
            <a:custGeom>
              <a:avLst/>
              <a:gdLst>
                <a:gd name="T0" fmla="*/ 57 w 60"/>
                <a:gd name="T1" fmla="*/ 0 h 49"/>
                <a:gd name="T2" fmla="*/ 0 w 60"/>
                <a:gd name="T3" fmla="*/ 49 h 49"/>
                <a:gd name="T4" fmla="*/ 57 w 60"/>
                <a:gd name="T5" fmla="*/ 0 h 49"/>
              </a:gdLst>
              <a:ahLst/>
              <a:cxnLst>
                <a:cxn ang="0">
                  <a:pos x="T0" y="T1"/>
                </a:cxn>
                <a:cxn ang="0">
                  <a:pos x="T2" y="T3"/>
                </a:cxn>
                <a:cxn ang="0">
                  <a:pos x="T4" y="T5"/>
                </a:cxn>
              </a:cxnLst>
              <a:rect l="0" t="0" r="r" b="b"/>
              <a:pathLst>
                <a:path w="60" h="49">
                  <a:moveTo>
                    <a:pt x="57" y="0"/>
                  </a:moveTo>
                  <a:cubicBezTo>
                    <a:pt x="57" y="0"/>
                    <a:pt x="60" y="46"/>
                    <a:pt x="0" y="49"/>
                  </a:cubicBezTo>
                  <a:lnTo>
                    <a:pt x="57"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3" name="Freeform 359"/>
            <p:cNvSpPr>
              <a:spLocks/>
            </p:cNvSpPr>
            <p:nvPr/>
          </p:nvSpPr>
          <p:spPr bwMode="auto">
            <a:xfrm>
              <a:off x="10396448" y="4734474"/>
              <a:ext cx="289396" cy="263294"/>
            </a:xfrm>
            <a:custGeom>
              <a:avLst/>
              <a:gdLst>
                <a:gd name="T0" fmla="*/ 66 w 108"/>
                <a:gd name="T1" fmla="*/ 39 h 98"/>
                <a:gd name="T2" fmla="*/ 79 w 108"/>
                <a:gd name="T3" fmla="*/ 19 h 98"/>
                <a:gd name="T4" fmla="*/ 98 w 108"/>
                <a:gd name="T5" fmla="*/ 11 h 98"/>
                <a:gd name="T6" fmla="*/ 103 w 108"/>
                <a:gd name="T7" fmla="*/ 55 h 98"/>
                <a:gd name="T8" fmla="*/ 71 w 108"/>
                <a:gd name="T9" fmla="*/ 81 h 98"/>
                <a:gd name="T10" fmla="*/ 35 w 108"/>
                <a:gd name="T11" fmla="*/ 93 h 98"/>
                <a:gd name="T12" fmla="*/ 0 w 108"/>
                <a:gd name="T13" fmla="*/ 94 h 98"/>
                <a:gd name="T14" fmla="*/ 29 w 108"/>
                <a:gd name="T15" fmla="*/ 55 h 98"/>
                <a:gd name="T16" fmla="*/ 66 w 108"/>
                <a:gd name="T17"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8">
                  <a:moveTo>
                    <a:pt x="66" y="39"/>
                  </a:moveTo>
                  <a:cubicBezTo>
                    <a:pt x="71" y="32"/>
                    <a:pt x="75" y="26"/>
                    <a:pt x="79" y="19"/>
                  </a:cubicBezTo>
                  <a:cubicBezTo>
                    <a:pt x="84" y="10"/>
                    <a:pt x="88" y="0"/>
                    <a:pt x="98" y="11"/>
                  </a:cubicBezTo>
                  <a:cubicBezTo>
                    <a:pt x="106" y="19"/>
                    <a:pt x="108" y="45"/>
                    <a:pt x="103" y="55"/>
                  </a:cubicBezTo>
                  <a:cubicBezTo>
                    <a:pt x="97" y="67"/>
                    <a:pt x="82" y="74"/>
                    <a:pt x="71" y="81"/>
                  </a:cubicBezTo>
                  <a:cubicBezTo>
                    <a:pt x="61" y="87"/>
                    <a:pt x="47" y="91"/>
                    <a:pt x="35" y="93"/>
                  </a:cubicBezTo>
                  <a:cubicBezTo>
                    <a:pt x="24" y="96"/>
                    <a:pt x="11" y="98"/>
                    <a:pt x="0" y="94"/>
                  </a:cubicBezTo>
                  <a:cubicBezTo>
                    <a:pt x="4" y="83"/>
                    <a:pt x="11" y="47"/>
                    <a:pt x="29" y="55"/>
                  </a:cubicBezTo>
                  <a:cubicBezTo>
                    <a:pt x="42" y="53"/>
                    <a:pt x="58" y="48"/>
                    <a:pt x="66" y="39"/>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4" name="Freeform 360"/>
            <p:cNvSpPr>
              <a:spLocks/>
            </p:cNvSpPr>
            <p:nvPr/>
          </p:nvSpPr>
          <p:spPr bwMode="auto">
            <a:xfrm>
              <a:off x="10082084" y="4348612"/>
              <a:ext cx="377917" cy="177042"/>
            </a:xfrm>
            <a:custGeom>
              <a:avLst/>
              <a:gdLst>
                <a:gd name="T0" fmla="*/ 140 w 141"/>
                <a:gd name="T1" fmla="*/ 66 h 66"/>
                <a:gd name="T2" fmla="*/ 127 w 141"/>
                <a:gd name="T3" fmla="*/ 40 h 66"/>
                <a:gd name="T4" fmla="*/ 28 w 141"/>
                <a:gd name="T5" fmla="*/ 2 h 66"/>
                <a:gd name="T6" fmla="*/ 0 w 141"/>
                <a:gd name="T7" fmla="*/ 7 h 66"/>
                <a:gd name="T8" fmla="*/ 19 w 141"/>
                <a:gd name="T9" fmla="*/ 10 h 66"/>
                <a:gd name="T10" fmla="*/ 46 w 141"/>
                <a:gd name="T11" fmla="*/ 16 h 66"/>
                <a:gd name="T12" fmla="*/ 73 w 141"/>
                <a:gd name="T13" fmla="*/ 23 h 66"/>
                <a:gd name="T14" fmla="*/ 111 w 141"/>
                <a:gd name="T15" fmla="*/ 50 h 66"/>
                <a:gd name="T16" fmla="*/ 140 w 14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6">
                  <a:moveTo>
                    <a:pt x="140" y="66"/>
                  </a:moveTo>
                  <a:cubicBezTo>
                    <a:pt x="141" y="58"/>
                    <a:pt x="132" y="47"/>
                    <a:pt x="127" y="40"/>
                  </a:cubicBezTo>
                  <a:cubicBezTo>
                    <a:pt x="106" y="11"/>
                    <a:pt x="62" y="0"/>
                    <a:pt x="28" y="2"/>
                  </a:cubicBezTo>
                  <a:cubicBezTo>
                    <a:pt x="18" y="3"/>
                    <a:pt x="9" y="5"/>
                    <a:pt x="0" y="7"/>
                  </a:cubicBezTo>
                  <a:cubicBezTo>
                    <a:pt x="7" y="7"/>
                    <a:pt x="13" y="10"/>
                    <a:pt x="19" y="10"/>
                  </a:cubicBezTo>
                  <a:cubicBezTo>
                    <a:pt x="29" y="10"/>
                    <a:pt x="37" y="13"/>
                    <a:pt x="46" y="16"/>
                  </a:cubicBezTo>
                  <a:cubicBezTo>
                    <a:pt x="55" y="18"/>
                    <a:pt x="65" y="19"/>
                    <a:pt x="73" y="23"/>
                  </a:cubicBezTo>
                  <a:cubicBezTo>
                    <a:pt x="87" y="31"/>
                    <a:pt x="98" y="42"/>
                    <a:pt x="111" y="50"/>
                  </a:cubicBezTo>
                  <a:cubicBezTo>
                    <a:pt x="113" y="52"/>
                    <a:pt x="140" y="66"/>
                    <a:pt x="140" y="6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5" name="Freeform 361"/>
            <p:cNvSpPr>
              <a:spLocks/>
            </p:cNvSpPr>
            <p:nvPr/>
          </p:nvSpPr>
          <p:spPr bwMode="auto">
            <a:xfrm>
              <a:off x="9834679" y="5308727"/>
              <a:ext cx="72633" cy="35182"/>
            </a:xfrm>
            <a:custGeom>
              <a:avLst/>
              <a:gdLst>
                <a:gd name="T0" fmla="*/ 26 w 27"/>
                <a:gd name="T1" fmla="*/ 5 h 13"/>
                <a:gd name="T2" fmla="*/ 14 w 27"/>
                <a:gd name="T3" fmla="*/ 12 h 13"/>
                <a:gd name="T4" fmla="*/ 1 w 27"/>
                <a:gd name="T5" fmla="*/ 8 h 13"/>
                <a:gd name="T6" fmla="*/ 13 w 27"/>
                <a:gd name="T7" fmla="*/ 1 h 13"/>
                <a:gd name="T8" fmla="*/ 26 w 27"/>
                <a:gd name="T9" fmla="*/ 5 h 13"/>
              </a:gdLst>
              <a:ahLst/>
              <a:cxnLst>
                <a:cxn ang="0">
                  <a:pos x="T0" y="T1"/>
                </a:cxn>
                <a:cxn ang="0">
                  <a:pos x="T2" y="T3"/>
                </a:cxn>
                <a:cxn ang="0">
                  <a:pos x="T4" y="T5"/>
                </a:cxn>
                <a:cxn ang="0">
                  <a:pos x="T6" y="T7"/>
                </a:cxn>
                <a:cxn ang="0">
                  <a:pos x="T8" y="T9"/>
                </a:cxn>
              </a:cxnLst>
              <a:rect l="0" t="0" r="r" b="b"/>
              <a:pathLst>
                <a:path w="27" h="13">
                  <a:moveTo>
                    <a:pt x="26" y="5"/>
                  </a:moveTo>
                  <a:cubicBezTo>
                    <a:pt x="27" y="8"/>
                    <a:pt x="21" y="11"/>
                    <a:pt x="14" y="12"/>
                  </a:cubicBezTo>
                  <a:cubicBezTo>
                    <a:pt x="7" y="13"/>
                    <a:pt x="1" y="11"/>
                    <a:pt x="1" y="8"/>
                  </a:cubicBezTo>
                  <a:cubicBezTo>
                    <a:pt x="0" y="5"/>
                    <a:pt x="6" y="2"/>
                    <a:pt x="13" y="1"/>
                  </a:cubicBezTo>
                  <a:cubicBezTo>
                    <a:pt x="20" y="0"/>
                    <a:pt x="26" y="2"/>
                    <a:pt x="26"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6" name="Freeform 362"/>
            <p:cNvSpPr>
              <a:spLocks/>
            </p:cNvSpPr>
            <p:nvPr/>
          </p:nvSpPr>
          <p:spPr bwMode="auto">
            <a:xfrm>
              <a:off x="9480594" y="4844558"/>
              <a:ext cx="174773" cy="131647"/>
            </a:xfrm>
            <a:custGeom>
              <a:avLst/>
              <a:gdLst>
                <a:gd name="T0" fmla="*/ 65 w 65"/>
                <a:gd name="T1" fmla="*/ 28 h 49"/>
                <a:gd name="T2" fmla="*/ 40 w 65"/>
                <a:gd name="T3" fmla="*/ 2 h 49"/>
                <a:gd name="T4" fmla="*/ 6 w 65"/>
                <a:gd name="T5" fmla="*/ 28 h 49"/>
                <a:gd name="T6" fmla="*/ 0 w 65"/>
                <a:gd name="T7" fmla="*/ 49 h 49"/>
                <a:gd name="T8" fmla="*/ 65 w 65"/>
                <a:gd name="T9" fmla="*/ 28 h 49"/>
              </a:gdLst>
              <a:ahLst/>
              <a:cxnLst>
                <a:cxn ang="0">
                  <a:pos x="T0" y="T1"/>
                </a:cxn>
                <a:cxn ang="0">
                  <a:pos x="T2" y="T3"/>
                </a:cxn>
                <a:cxn ang="0">
                  <a:pos x="T4" y="T5"/>
                </a:cxn>
                <a:cxn ang="0">
                  <a:pos x="T6" y="T7"/>
                </a:cxn>
                <a:cxn ang="0">
                  <a:pos x="T8" y="T9"/>
                </a:cxn>
              </a:cxnLst>
              <a:rect l="0" t="0" r="r" b="b"/>
              <a:pathLst>
                <a:path w="65" h="49">
                  <a:moveTo>
                    <a:pt x="65" y="28"/>
                  </a:moveTo>
                  <a:cubicBezTo>
                    <a:pt x="65" y="28"/>
                    <a:pt x="59" y="3"/>
                    <a:pt x="40" y="2"/>
                  </a:cubicBezTo>
                  <a:cubicBezTo>
                    <a:pt x="21" y="0"/>
                    <a:pt x="6" y="28"/>
                    <a:pt x="6" y="28"/>
                  </a:cubicBezTo>
                  <a:cubicBezTo>
                    <a:pt x="0" y="49"/>
                    <a:pt x="0" y="49"/>
                    <a:pt x="0" y="49"/>
                  </a:cubicBezTo>
                  <a:cubicBezTo>
                    <a:pt x="0" y="49"/>
                    <a:pt x="33" y="19"/>
                    <a:pt x="6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7" name="Freeform 363"/>
            <p:cNvSpPr>
              <a:spLocks/>
            </p:cNvSpPr>
            <p:nvPr/>
          </p:nvSpPr>
          <p:spPr bwMode="auto">
            <a:xfrm>
              <a:off x="9510101" y="4981879"/>
              <a:ext cx="179312"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8" name="Freeform 364"/>
            <p:cNvSpPr>
              <a:spLocks/>
            </p:cNvSpPr>
            <p:nvPr/>
          </p:nvSpPr>
          <p:spPr bwMode="auto">
            <a:xfrm>
              <a:off x="9574789" y="5000038"/>
              <a:ext cx="85117"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79" name="Freeform 365"/>
            <p:cNvSpPr>
              <a:spLocks/>
            </p:cNvSpPr>
            <p:nvPr/>
          </p:nvSpPr>
          <p:spPr bwMode="auto">
            <a:xfrm>
              <a:off x="10133154" y="4954642"/>
              <a:ext cx="165694" cy="177042"/>
            </a:xfrm>
            <a:custGeom>
              <a:avLst/>
              <a:gdLst>
                <a:gd name="T0" fmla="*/ 0 w 62"/>
                <a:gd name="T1" fmla="*/ 21 h 66"/>
                <a:gd name="T2" fmla="*/ 34 w 62"/>
                <a:gd name="T3" fmla="*/ 6 h 66"/>
                <a:gd name="T4" fmla="*/ 51 w 62"/>
                <a:gd name="T5" fmla="*/ 66 h 66"/>
                <a:gd name="T6" fmla="*/ 0 w 62"/>
                <a:gd name="T7" fmla="*/ 21 h 66"/>
              </a:gdLst>
              <a:ahLst/>
              <a:cxnLst>
                <a:cxn ang="0">
                  <a:pos x="T0" y="T1"/>
                </a:cxn>
                <a:cxn ang="0">
                  <a:pos x="T2" y="T3"/>
                </a:cxn>
                <a:cxn ang="0">
                  <a:pos x="T4" y="T5"/>
                </a:cxn>
                <a:cxn ang="0">
                  <a:pos x="T6" y="T7"/>
                </a:cxn>
              </a:cxnLst>
              <a:rect l="0" t="0" r="r" b="b"/>
              <a:pathLst>
                <a:path w="62" h="66">
                  <a:moveTo>
                    <a:pt x="0" y="21"/>
                  </a:moveTo>
                  <a:cubicBezTo>
                    <a:pt x="0" y="21"/>
                    <a:pt x="15" y="0"/>
                    <a:pt x="34" y="6"/>
                  </a:cubicBezTo>
                  <a:cubicBezTo>
                    <a:pt x="62" y="17"/>
                    <a:pt x="51" y="66"/>
                    <a:pt x="51" y="66"/>
                  </a:cubicBezTo>
                  <a:cubicBezTo>
                    <a:pt x="51" y="66"/>
                    <a:pt x="33" y="25"/>
                    <a:pt x="0"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80" name="Freeform 366"/>
            <p:cNvSpPr>
              <a:spLocks/>
            </p:cNvSpPr>
            <p:nvPr/>
          </p:nvSpPr>
          <p:spPr bwMode="auto">
            <a:xfrm>
              <a:off x="10033284" y="5080615"/>
              <a:ext cx="180447"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81" name="Freeform 367"/>
            <p:cNvSpPr>
              <a:spLocks/>
            </p:cNvSpPr>
            <p:nvPr/>
          </p:nvSpPr>
          <p:spPr bwMode="auto">
            <a:xfrm>
              <a:off x="10097972" y="5099908"/>
              <a:ext cx="86251"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grpSp>
      <p:sp>
        <p:nvSpPr>
          <p:cNvPr id="6" name="文字方塊 5"/>
          <p:cNvSpPr txBox="1"/>
          <p:nvPr/>
        </p:nvSpPr>
        <p:spPr>
          <a:xfrm>
            <a:off x="2562800" y="1588987"/>
            <a:ext cx="3350362" cy="307777"/>
          </a:xfrm>
          <a:prstGeom prst="rect">
            <a:avLst/>
          </a:prstGeom>
          <a:noFill/>
        </p:spPr>
        <p:txBody>
          <a:bodyPr wrap="square" rtlCol="0">
            <a:spAutoFit/>
          </a:bodyPr>
          <a:lstStyle/>
          <a:p>
            <a:r>
              <a:rPr lang="zh-TW" altLang="en-US" b="1" dirty="0">
                <a:solidFill>
                  <a:schemeClr val="accent1"/>
                </a:solidFill>
              </a:rPr>
              <a:t>缺點</a:t>
            </a:r>
            <a:r>
              <a:rPr lang="en-US" altLang="zh-TW" b="1" dirty="0">
                <a:solidFill>
                  <a:schemeClr val="accent1"/>
                </a:solidFill>
              </a:rPr>
              <a:t>:</a:t>
            </a:r>
            <a:r>
              <a:rPr lang="zh-TW" altLang="en-US" b="1" dirty="0">
                <a:solidFill>
                  <a:schemeClr val="accent1"/>
                </a:solidFill>
              </a:rPr>
              <a:t>程式執行一段時間依然會被擋掉</a:t>
            </a:r>
            <a:endParaRPr lang="en-US" altLang="zh-TW" b="1" dirty="0">
              <a:solidFill>
                <a:schemeClr val="accent1"/>
              </a:solidFill>
            </a:endParaRPr>
          </a:p>
        </p:txBody>
      </p:sp>
      <p:grpSp>
        <p:nvGrpSpPr>
          <p:cNvPr id="172" name="群組 171"/>
          <p:cNvGrpSpPr/>
          <p:nvPr/>
        </p:nvGrpSpPr>
        <p:grpSpPr>
          <a:xfrm>
            <a:off x="6869797" y="1826475"/>
            <a:ext cx="1854021" cy="2616158"/>
            <a:chOff x="8202917" y="1936412"/>
            <a:chExt cx="1788525" cy="2472982"/>
          </a:xfrm>
        </p:grpSpPr>
        <p:sp>
          <p:nvSpPr>
            <p:cNvPr id="7" name="圓角矩形 6"/>
            <p:cNvSpPr/>
            <p:nvPr/>
          </p:nvSpPr>
          <p:spPr>
            <a:xfrm>
              <a:off x="8202917" y="1936412"/>
              <a:ext cx="1788525" cy="24729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2" name="群組 81"/>
            <p:cNvGrpSpPr/>
            <p:nvPr/>
          </p:nvGrpSpPr>
          <p:grpSpPr>
            <a:xfrm>
              <a:off x="8445811" y="2169031"/>
              <a:ext cx="1396378" cy="2066406"/>
              <a:chOff x="9293375" y="7506286"/>
              <a:chExt cx="1804384" cy="3143458"/>
            </a:xfrm>
          </p:grpSpPr>
          <p:sp>
            <p:nvSpPr>
              <p:cNvPr id="83" name="Freeform 5"/>
              <p:cNvSpPr>
                <a:spLocks/>
              </p:cNvSpPr>
              <p:nvPr/>
            </p:nvSpPr>
            <p:spPr bwMode="auto">
              <a:xfrm>
                <a:off x="9926940" y="9547387"/>
                <a:ext cx="545377" cy="1042017"/>
              </a:xfrm>
              <a:custGeom>
                <a:avLst/>
                <a:gdLst>
                  <a:gd name="T0" fmla="*/ 176 w 199"/>
                  <a:gd name="T1" fmla="*/ 0 h 380"/>
                  <a:gd name="T2" fmla="*/ 168 w 199"/>
                  <a:gd name="T3" fmla="*/ 85 h 380"/>
                  <a:gd name="T4" fmla="*/ 134 w 199"/>
                  <a:gd name="T5" fmla="*/ 110 h 380"/>
                  <a:gd name="T6" fmla="*/ 120 w 199"/>
                  <a:gd name="T7" fmla="*/ 237 h 380"/>
                  <a:gd name="T8" fmla="*/ 199 w 199"/>
                  <a:gd name="T9" fmla="*/ 356 h 380"/>
                  <a:gd name="T10" fmla="*/ 159 w 199"/>
                  <a:gd name="T11" fmla="*/ 373 h 380"/>
                  <a:gd name="T12" fmla="*/ 94 w 199"/>
                  <a:gd name="T13" fmla="*/ 243 h 380"/>
                  <a:gd name="T14" fmla="*/ 93 w 199"/>
                  <a:gd name="T15" fmla="*/ 114 h 380"/>
                  <a:gd name="T16" fmla="*/ 76 w 199"/>
                  <a:gd name="T17" fmla="*/ 113 h 380"/>
                  <a:gd name="T18" fmla="*/ 80 w 199"/>
                  <a:gd name="T19" fmla="*/ 241 h 380"/>
                  <a:gd name="T20" fmla="*/ 41 w 199"/>
                  <a:gd name="T21" fmla="*/ 380 h 380"/>
                  <a:gd name="T22" fmla="*/ 12 w 199"/>
                  <a:gd name="T23" fmla="*/ 360 h 380"/>
                  <a:gd name="T24" fmla="*/ 0 w 199"/>
                  <a:gd name="T25" fmla="*/ 349 h 380"/>
                  <a:gd name="T26" fmla="*/ 52 w 199"/>
                  <a:gd name="T27" fmla="*/ 238 h 380"/>
                  <a:gd name="T28" fmla="*/ 46 w 199"/>
                  <a:gd name="T29" fmla="*/ 108 h 380"/>
                  <a:gd name="T30" fmla="*/ 14 w 199"/>
                  <a:gd name="T31" fmla="*/ 88 h 380"/>
                  <a:gd name="T32" fmla="*/ 8 w 199"/>
                  <a:gd name="T33" fmla="*/ 4 h 380"/>
                  <a:gd name="T34" fmla="*/ 176 w 199"/>
                  <a:gd name="T3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380">
                    <a:moveTo>
                      <a:pt x="176" y="0"/>
                    </a:moveTo>
                    <a:cubicBezTo>
                      <a:pt x="176" y="0"/>
                      <a:pt x="187" y="54"/>
                      <a:pt x="168" y="85"/>
                    </a:cubicBezTo>
                    <a:cubicBezTo>
                      <a:pt x="161" y="97"/>
                      <a:pt x="148" y="107"/>
                      <a:pt x="134" y="110"/>
                    </a:cubicBezTo>
                    <a:cubicBezTo>
                      <a:pt x="134" y="110"/>
                      <a:pt x="114" y="175"/>
                      <a:pt x="120" y="237"/>
                    </a:cubicBezTo>
                    <a:cubicBezTo>
                      <a:pt x="126" y="299"/>
                      <a:pt x="199" y="356"/>
                      <a:pt x="199" y="356"/>
                    </a:cubicBezTo>
                    <a:cubicBezTo>
                      <a:pt x="159" y="373"/>
                      <a:pt x="159" y="373"/>
                      <a:pt x="159" y="373"/>
                    </a:cubicBezTo>
                    <a:cubicBezTo>
                      <a:pt x="159" y="373"/>
                      <a:pt x="93" y="310"/>
                      <a:pt x="94" y="243"/>
                    </a:cubicBezTo>
                    <a:cubicBezTo>
                      <a:pt x="94" y="177"/>
                      <a:pt x="93" y="114"/>
                      <a:pt x="93" y="114"/>
                    </a:cubicBezTo>
                    <a:cubicBezTo>
                      <a:pt x="93" y="114"/>
                      <a:pt x="87" y="115"/>
                      <a:pt x="76" y="113"/>
                    </a:cubicBezTo>
                    <a:cubicBezTo>
                      <a:pt x="76" y="113"/>
                      <a:pt x="82" y="181"/>
                      <a:pt x="80" y="241"/>
                    </a:cubicBezTo>
                    <a:cubicBezTo>
                      <a:pt x="78" y="300"/>
                      <a:pt x="41" y="380"/>
                      <a:pt x="41" y="380"/>
                    </a:cubicBezTo>
                    <a:cubicBezTo>
                      <a:pt x="12" y="360"/>
                      <a:pt x="12" y="360"/>
                      <a:pt x="12" y="360"/>
                    </a:cubicBezTo>
                    <a:cubicBezTo>
                      <a:pt x="0" y="349"/>
                      <a:pt x="0" y="349"/>
                      <a:pt x="0" y="349"/>
                    </a:cubicBezTo>
                    <a:cubicBezTo>
                      <a:pt x="0" y="349"/>
                      <a:pt x="45" y="290"/>
                      <a:pt x="52" y="238"/>
                    </a:cubicBezTo>
                    <a:cubicBezTo>
                      <a:pt x="59" y="186"/>
                      <a:pt x="46" y="108"/>
                      <a:pt x="46" y="108"/>
                    </a:cubicBezTo>
                    <a:cubicBezTo>
                      <a:pt x="46" y="108"/>
                      <a:pt x="26" y="106"/>
                      <a:pt x="14" y="88"/>
                    </a:cubicBezTo>
                    <a:cubicBezTo>
                      <a:pt x="1" y="69"/>
                      <a:pt x="2" y="39"/>
                      <a:pt x="8" y="4"/>
                    </a:cubicBezTo>
                    <a:lnTo>
                      <a:pt x="17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9937384" y="9673868"/>
                <a:ext cx="480396" cy="915536"/>
              </a:xfrm>
              <a:custGeom>
                <a:avLst/>
                <a:gdLst>
                  <a:gd name="T0" fmla="*/ 160 w 175"/>
                  <a:gd name="T1" fmla="*/ 308 h 334"/>
                  <a:gd name="T2" fmla="*/ 108 w 175"/>
                  <a:gd name="T3" fmla="*/ 218 h 334"/>
                  <a:gd name="T4" fmla="*/ 100 w 175"/>
                  <a:gd name="T5" fmla="*/ 165 h 334"/>
                  <a:gd name="T6" fmla="*/ 103 w 175"/>
                  <a:gd name="T7" fmla="*/ 108 h 334"/>
                  <a:gd name="T8" fmla="*/ 112 w 175"/>
                  <a:gd name="T9" fmla="*/ 75 h 334"/>
                  <a:gd name="T10" fmla="*/ 128 w 175"/>
                  <a:gd name="T11" fmla="*/ 70 h 334"/>
                  <a:gd name="T12" fmla="*/ 130 w 175"/>
                  <a:gd name="T13" fmla="*/ 64 h 334"/>
                  <a:gd name="T14" fmla="*/ 164 w 175"/>
                  <a:gd name="T15" fmla="*/ 39 h 334"/>
                  <a:gd name="T16" fmla="*/ 175 w 175"/>
                  <a:gd name="T17" fmla="*/ 0 h 334"/>
                  <a:gd name="T18" fmla="*/ 152 w 175"/>
                  <a:gd name="T19" fmla="*/ 22 h 334"/>
                  <a:gd name="T20" fmla="*/ 90 w 175"/>
                  <a:gd name="T21" fmla="*/ 43 h 334"/>
                  <a:gd name="T22" fmla="*/ 28 w 175"/>
                  <a:gd name="T23" fmla="*/ 31 h 334"/>
                  <a:gd name="T24" fmla="*/ 0 w 175"/>
                  <a:gd name="T25" fmla="*/ 1 h 334"/>
                  <a:gd name="T26" fmla="*/ 10 w 175"/>
                  <a:gd name="T27" fmla="*/ 42 h 334"/>
                  <a:gd name="T28" fmla="*/ 42 w 175"/>
                  <a:gd name="T29" fmla="*/ 62 h 334"/>
                  <a:gd name="T30" fmla="*/ 43 w 175"/>
                  <a:gd name="T31" fmla="*/ 65 h 334"/>
                  <a:gd name="T32" fmla="*/ 59 w 175"/>
                  <a:gd name="T33" fmla="*/ 75 h 334"/>
                  <a:gd name="T34" fmla="*/ 62 w 175"/>
                  <a:gd name="T35" fmla="*/ 105 h 334"/>
                  <a:gd name="T36" fmla="*/ 65 w 175"/>
                  <a:gd name="T37" fmla="*/ 161 h 334"/>
                  <a:gd name="T38" fmla="*/ 60 w 175"/>
                  <a:gd name="T39" fmla="*/ 201 h 334"/>
                  <a:gd name="T40" fmla="*/ 8 w 175"/>
                  <a:gd name="T41" fmla="*/ 314 h 334"/>
                  <a:gd name="T42" fmla="*/ 8 w 175"/>
                  <a:gd name="T43" fmla="*/ 314 h 334"/>
                  <a:gd name="T44" fmla="*/ 37 w 175"/>
                  <a:gd name="T45" fmla="*/ 334 h 334"/>
                  <a:gd name="T46" fmla="*/ 76 w 175"/>
                  <a:gd name="T47" fmla="*/ 195 h 334"/>
                  <a:gd name="T48" fmla="*/ 72 w 175"/>
                  <a:gd name="T49" fmla="*/ 67 h 334"/>
                  <a:gd name="T50" fmla="*/ 89 w 175"/>
                  <a:gd name="T51" fmla="*/ 68 h 334"/>
                  <a:gd name="T52" fmla="*/ 90 w 175"/>
                  <a:gd name="T53" fmla="*/ 197 h 334"/>
                  <a:gd name="T54" fmla="*/ 155 w 175"/>
                  <a:gd name="T55" fmla="*/ 327 h 334"/>
                  <a:gd name="T56" fmla="*/ 170 w 175"/>
                  <a:gd name="T57" fmla="*/ 320 h 334"/>
                  <a:gd name="T58" fmla="*/ 160 w 175"/>
                  <a:gd name="T59" fmla="*/ 3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334">
                    <a:moveTo>
                      <a:pt x="160" y="308"/>
                    </a:moveTo>
                    <a:cubicBezTo>
                      <a:pt x="137" y="282"/>
                      <a:pt x="116" y="251"/>
                      <a:pt x="108" y="218"/>
                    </a:cubicBezTo>
                    <a:cubicBezTo>
                      <a:pt x="103" y="201"/>
                      <a:pt x="101" y="183"/>
                      <a:pt x="100" y="165"/>
                    </a:cubicBezTo>
                    <a:cubicBezTo>
                      <a:pt x="100" y="146"/>
                      <a:pt x="102" y="127"/>
                      <a:pt x="103" y="108"/>
                    </a:cubicBezTo>
                    <a:cubicBezTo>
                      <a:pt x="104" y="98"/>
                      <a:pt x="103" y="82"/>
                      <a:pt x="112" y="75"/>
                    </a:cubicBezTo>
                    <a:cubicBezTo>
                      <a:pt x="116" y="72"/>
                      <a:pt x="122" y="71"/>
                      <a:pt x="128" y="70"/>
                    </a:cubicBezTo>
                    <a:cubicBezTo>
                      <a:pt x="129" y="66"/>
                      <a:pt x="130" y="64"/>
                      <a:pt x="130" y="64"/>
                    </a:cubicBezTo>
                    <a:cubicBezTo>
                      <a:pt x="144" y="61"/>
                      <a:pt x="157" y="51"/>
                      <a:pt x="164" y="39"/>
                    </a:cubicBezTo>
                    <a:cubicBezTo>
                      <a:pt x="171" y="28"/>
                      <a:pt x="174" y="13"/>
                      <a:pt x="175" y="0"/>
                    </a:cubicBezTo>
                    <a:cubicBezTo>
                      <a:pt x="168" y="8"/>
                      <a:pt x="161" y="16"/>
                      <a:pt x="152" y="22"/>
                    </a:cubicBezTo>
                    <a:cubicBezTo>
                      <a:pt x="133" y="34"/>
                      <a:pt x="112" y="40"/>
                      <a:pt x="90" y="43"/>
                    </a:cubicBezTo>
                    <a:cubicBezTo>
                      <a:pt x="68" y="46"/>
                      <a:pt x="46" y="44"/>
                      <a:pt x="28" y="31"/>
                    </a:cubicBezTo>
                    <a:cubicBezTo>
                      <a:pt x="17" y="23"/>
                      <a:pt x="8" y="13"/>
                      <a:pt x="0" y="1"/>
                    </a:cubicBezTo>
                    <a:cubicBezTo>
                      <a:pt x="0" y="17"/>
                      <a:pt x="3" y="31"/>
                      <a:pt x="10" y="42"/>
                    </a:cubicBezTo>
                    <a:cubicBezTo>
                      <a:pt x="22" y="60"/>
                      <a:pt x="42" y="62"/>
                      <a:pt x="42" y="62"/>
                    </a:cubicBezTo>
                    <a:cubicBezTo>
                      <a:pt x="42" y="62"/>
                      <a:pt x="42" y="63"/>
                      <a:pt x="43" y="65"/>
                    </a:cubicBezTo>
                    <a:cubicBezTo>
                      <a:pt x="49" y="67"/>
                      <a:pt x="55" y="70"/>
                      <a:pt x="59" y="75"/>
                    </a:cubicBezTo>
                    <a:cubicBezTo>
                      <a:pt x="64" y="84"/>
                      <a:pt x="62" y="96"/>
                      <a:pt x="62" y="105"/>
                    </a:cubicBezTo>
                    <a:cubicBezTo>
                      <a:pt x="61" y="124"/>
                      <a:pt x="66" y="142"/>
                      <a:pt x="65" y="161"/>
                    </a:cubicBezTo>
                    <a:cubicBezTo>
                      <a:pt x="65" y="174"/>
                      <a:pt x="63" y="188"/>
                      <a:pt x="60" y="201"/>
                    </a:cubicBezTo>
                    <a:cubicBezTo>
                      <a:pt x="50" y="240"/>
                      <a:pt x="33" y="281"/>
                      <a:pt x="8" y="314"/>
                    </a:cubicBezTo>
                    <a:cubicBezTo>
                      <a:pt x="8" y="314"/>
                      <a:pt x="8" y="314"/>
                      <a:pt x="8" y="314"/>
                    </a:cubicBezTo>
                    <a:cubicBezTo>
                      <a:pt x="37" y="334"/>
                      <a:pt x="37" y="334"/>
                      <a:pt x="37" y="334"/>
                    </a:cubicBezTo>
                    <a:cubicBezTo>
                      <a:pt x="37" y="334"/>
                      <a:pt x="74" y="254"/>
                      <a:pt x="76" y="195"/>
                    </a:cubicBezTo>
                    <a:cubicBezTo>
                      <a:pt x="78" y="135"/>
                      <a:pt x="72" y="67"/>
                      <a:pt x="72" y="67"/>
                    </a:cubicBezTo>
                    <a:cubicBezTo>
                      <a:pt x="83" y="69"/>
                      <a:pt x="89" y="68"/>
                      <a:pt x="89" y="68"/>
                    </a:cubicBezTo>
                    <a:cubicBezTo>
                      <a:pt x="89" y="68"/>
                      <a:pt x="90" y="131"/>
                      <a:pt x="90" y="197"/>
                    </a:cubicBezTo>
                    <a:cubicBezTo>
                      <a:pt x="89" y="264"/>
                      <a:pt x="155" y="327"/>
                      <a:pt x="155" y="327"/>
                    </a:cubicBezTo>
                    <a:cubicBezTo>
                      <a:pt x="170" y="320"/>
                      <a:pt x="170" y="320"/>
                      <a:pt x="170" y="320"/>
                    </a:cubicBezTo>
                    <a:cubicBezTo>
                      <a:pt x="167" y="316"/>
                      <a:pt x="163" y="312"/>
                      <a:pt x="160" y="308"/>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
              <p:cNvSpPr>
                <a:spLocks/>
              </p:cNvSpPr>
              <p:nvPr/>
            </p:nvSpPr>
            <p:spPr bwMode="auto">
              <a:xfrm>
                <a:off x="9943185" y="9547387"/>
                <a:ext cx="472273" cy="136924"/>
              </a:xfrm>
              <a:custGeom>
                <a:avLst/>
                <a:gdLst>
                  <a:gd name="T0" fmla="*/ 30 w 172"/>
                  <a:gd name="T1" fmla="*/ 15 h 50"/>
                  <a:gd name="T2" fmla="*/ 48 w 172"/>
                  <a:gd name="T3" fmla="*/ 15 h 50"/>
                  <a:gd name="T4" fmla="*/ 55 w 172"/>
                  <a:gd name="T5" fmla="*/ 16 h 50"/>
                  <a:gd name="T6" fmla="*/ 86 w 172"/>
                  <a:gd name="T7" fmla="*/ 32 h 50"/>
                  <a:gd name="T8" fmla="*/ 99 w 172"/>
                  <a:gd name="T9" fmla="*/ 18 h 50"/>
                  <a:gd name="T10" fmla="*/ 109 w 172"/>
                  <a:gd name="T11" fmla="*/ 17 h 50"/>
                  <a:gd name="T12" fmla="*/ 126 w 172"/>
                  <a:gd name="T13" fmla="*/ 17 h 50"/>
                  <a:gd name="T14" fmla="*/ 172 w 172"/>
                  <a:gd name="T15" fmla="*/ 14 h 50"/>
                  <a:gd name="T16" fmla="*/ 170 w 172"/>
                  <a:gd name="T17" fmla="*/ 0 h 50"/>
                  <a:gd name="T18" fmla="*/ 2 w 172"/>
                  <a:gd name="T19" fmla="*/ 4 h 50"/>
                  <a:gd name="T20" fmla="*/ 0 w 172"/>
                  <a:gd name="T21" fmla="*/ 16 h 50"/>
                  <a:gd name="T22" fmla="*/ 30 w 172"/>
                  <a:gd name="T2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50">
                    <a:moveTo>
                      <a:pt x="30" y="15"/>
                    </a:moveTo>
                    <a:cubicBezTo>
                      <a:pt x="36" y="14"/>
                      <a:pt x="42" y="14"/>
                      <a:pt x="48" y="15"/>
                    </a:cubicBezTo>
                    <a:cubicBezTo>
                      <a:pt x="50" y="15"/>
                      <a:pt x="53" y="15"/>
                      <a:pt x="55" y="16"/>
                    </a:cubicBezTo>
                    <a:cubicBezTo>
                      <a:pt x="62" y="21"/>
                      <a:pt x="75" y="50"/>
                      <a:pt x="86" y="32"/>
                    </a:cubicBezTo>
                    <a:cubicBezTo>
                      <a:pt x="90" y="26"/>
                      <a:pt x="91" y="19"/>
                      <a:pt x="99" y="18"/>
                    </a:cubicBezTo>
                    <a:cubicBezTo>
                      <a:pt x="103" y="17"/>
                      <a:pt x="105" y="17"/>
                      <a:pt x="109" y="17"/>
                    </a:cubicBezTo>
                    <a:cubicBezTo>
                      <a:pt x="115" y="17"/>
                      <a:pt x="120" y="17"/>
                      <a:pt x="126" y="17"/>
                    </a:cubicBezTo>
                    <a:cubicBezTo>
                      <a:pt x="141" y="16"/>
                      <a:pt x="157" y="15"/>
                      <a:pt x="172" y="14"/>
                    </a:cubicBezTo>
                    <a:cubicBezTo>
                      <a:pt x="171" y="6"/>
                      <a:pt x="170" y="0"/>
                      <a:pt x="170" y="0"/>
                    </a:cubicBezTo>
                    <a:cubicBezTo>
                      <a:pt x="2" y="4"/>
                      <a:pt x="2" y="4"/>
                      <a:pt x="2" y="4"/>
                    </a:cubicBezTo>
                    <a:cubicBezTo>
                      <a:pt x="2" y="8"/>
                      <a:pt x="1" y="12"/>
                      <a:pt x="0" y="16"/>
                    </a:cubicBezTo>
                    <a:cubicBezTo>
                      <a:pt x="10" y="16"/>
                      <a:pt x="20" y="15"/>
                      <a:pt x="30" y="1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9832950" y="10444357"/>
                <a:ext cx="387565" cy="205387"/>
              </a:xfrm>
              <a:custGeom>
                <a:avLst/>
                <a:gdLst>
                  <a:gd name="T0" fmla="*/ 128 w 141"/>
                  <a:gd name="T1" fmla="*/ 71 h 75"/>
                  <a:gd name="T2" fmla="*/ 7 w 141"/>
                  <a:gd name="T3" fmla="*/ 66 h 75"/>
                  <a:gd name="T4" fmla="*/ 70 w 141"/>
                  <a:gd name="T5" fmla="*/ 3 h 75"/>
                  <a:gd name="T6" fmla="*/ 128 w 141"/>
                  <a:gd name="T7" fmla="*/ 71 h 75"/>
                </a:gdLst>
                <a:ahLst/>
                <a:cxnLst>
                  <a:cxn ang="0">
                    <a:pos x="T0" y="T1"/>
                  </a:cxn>
                  <a:cxn ang="0">
                    <a:pos x="T2" y="T3"/>
                  </a:cxn>
                  <a:cxn ang="0">
                    <a:pos x="T4" y="T5"/>
                  </a:cxn>
                  <a:cxn ang="0">
                    <a:pos x="T6" y="T7"/>
                  </a:cxn>
                </a:cxnLst>
                <a:rect l="0" t="0" r="r" b="b"/>
                <a:pathLst>
                  <a:path w="141" h="75">
                    <a:moveTo>
                      <a:pt x="128" y="71"/>
                    </a:moveTo>
                    <a:cubicBezTo>
                      <a:pt x="128" y="71"/>
                      <a:pt x="37" y="75"/>
                      <a:pt x="7" y="66"/>
                    </a:cubicBezTo>
                    <a:cubicBezTo>
                      <a:pt x="7" y="66"/>
                      <a:pt x="0" y="7"/>
                      <a:pt x="70" y="3"/>
                    </a:cubicBezTo>
                    <a:cubicBezTo>
                      <a:pt x="141"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9885167" y="10446678"/>
                <a:ext cx="307500" cy="170575"/>
              </a:xfrm>
              <a:custGeom>
                <a:avLst/>
                <a:gdLst>
                  <a:gd name="T0" fmla="*/ 0 w 112"/>
                  <a:gd name="T1" fmla="*/ 25 h 62"/>
                  <a:gd name="T2" fmla="*/ 51 w 112"/>
                  <a:gd name="T3" fmla="*/ 2 h 62"/>
                  <a:gd name="T4" fmla="*/ 112 w 112"/>
                  <a:gd name="T5" fmla="*/ 35 h 62"/>
                  <a:gd name="T6" fmla="*/ 0 w 112"/>
                  <a:gd name="T7" fmla="*/ 25 h 62"/>
                </a:gdLst>
                <a:ahLst/>
                <a:cxnLst>
                  <a:cxn ang="0">
                    <a:pos x="T0" y="T1"/>
                  </a:cxn>
                  <a:cxn ang="0">
                    <a:pos x="T2" y="T3"/>
                  </a:cxn>
                  <a:cxn ang="0">
                    <a:pos x="T4" y="T5"/>
                  </a:cxn>
                  <a:cxn ang="0">
                    <a:pos x="T6" y="T7"/>
                  </a:cxn>
                </a:cxnLst>
                <a:rect l="0" t="0" r="r" b="b"/>
                <a:pathLst>
                  <a:path w="112" h="62">
                    <a:moveTo>
                      <a:pt x="0" y="25"/>
                    </a:moveTo>
                    <a:cubicBezTo>
                      <a:pt x="8" y="13"/>
                      <a:pt x="24" y="4"/>
                      <a:pt x="51" y="2"/>
                    </a:cubicBezTo>
                    <a:cubicBezTo>
                      <a:pt x="88" y="0"/>
                      <a:pt x="105" y="17"/>
                      <a:pt x="112" y="35"/>
                    </a:cubicBezTo>
                    <a:cubicBezTo>
                      <a:pt x="93" y="62"/>
                      <a:pt x="10" y="60"/>
                      <a:pt x="0" y="25"/>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p:cNvSpPr>
                <a:spLocks/>
              </p:cNvSpPr>
              <p:nvPr/>
            </p:nvSpPr>
            <p:spPr bwMode="auto">
              <a:xfrm>
                <a:off x="10071987" y="10484971"/>
                <a:ext cx="52217" cy="27849"/>
              </a:xfrm>
              <a:custGeom>
                <a:avLst/>
                <a:gdLst>
                  <a:gd name="T0" fmla="*/ 0 w 19"/>
                  <a:gd name="T1" fmla="*/ 5 h 10"/>
                  <a:gd name="T2" fmla="*/ 10 w 19"/>
                  <a:gd name="T3" fmla="*/ 10 h 10"/>
                  <a:gd name="T4" fmla="*/ 19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10" y="10"/>
                    </a:cubicBezTo>
                    <a:cubicBezTo>
                      <a:pt x="15" y="10"/>
                      <a:pt x="19" y="7"/>
                      <a:pt x="19" y="5"/>
                    </a:cubicBezTo>
                    <a:cubicBezTo>
                      <a:pt x="19" y="2"/>
                      <a:pt x="14" y="0"/>
                      <a:pt x="9" y="0"/>
                    </a:cubicBezTo>
                    <a:cubicBezTo>
                      <a:pt x="4" y="0"/>
                      <a:pt x="0" y="3"/>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
              <p:cNvSpPr>
                <a:spLocks/>
              </p:cNvSpPr>
              <p:nvPr/>
            </p:nvSpPr>
            <p:spPr bwMode="auto">
              <a:xfrm>
                <a:off x="10174100" y="10446678"/>
                <a:ext cx="388726" cy="198424"/>
              </a:xfrm>
              <a:custGeom>
                <a:avLst/>
                <a:gdLst>
                  <a:gd name="T0" fmla="*/ 18 w 142"/>
                  <a:gd name="T1" fmla="*/ 72 h 72"/>
                  <a:gd name="T2" fmla="*/ 138 w 142"/>
                  <a:gd name="T3" fmla="*/ 60 h 72"/>
                  <a:gd name="T4" fmla="*/ 71 w 142"/>
                  <a:gd name="T5" fmla="*/ 1 h 72"/>
                  <a:gd name="T6" fmla="*/ 18 w 142"/>
                  <a:gd name="T7" fmla="*/ 72 h 72"/>
                </a:gdLst>
                <a:ahLst/>
                <a:cxnLst>
                  <a:cxn ang="0">
                    <a:pos x="T0" y="T1"/>
                  </a:cxn>
                  <a:cxn ang="0">
                    <a:pos x="T2" y="T3"/>
                  </a:cxn>
                  <a:cxn ang="0">
                    <a:pos x="T4" y="T5"/>
                  </a:cxn>
                  <a:cxn ang="0">
                    <a:pos x="T6" y="T7"/>
                  </a:cxn>
                </a:cxnLst>
                <a:rect l="0" t="0" r="r" b="b"/>
                <a:pathLst>
                  <a:path w="142" h="72">
                    <a:moveTo>
                      <a:pt x="18" y="72"/>
                    </a:moveTo>
                    <a:cubicBezTo>
                      <a:pt x="18" y="72"/>
                      <a:pt x="109" y="70"/>
                      <a:pt x="138" y="60"/>
                    </a:cubicBezTo>
                    <a:cubicBezTo>
                      <a:pt x="138" y="60"/>
                      <a:pt x="142" y="0"/>
                      <a:pt x="71" y="1"/>
                    </a:cubicBezTo>
                    <a:cubicBezTo>
                      <a:pt x="0" y="2"/>
                      <a:pt x="5" y="68"/>
                      <a:pt x="18" y="72"/>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2"/>
              <p:cNvSpPr>
                <a:spLocks/>
              </p:cNvSpPr>
              <p:nvPr/>
            </p:nvSpPr>
            <p:spPr bwMode="auto">
              <a:xfrm>
                <a:off x="10206591" y="10446678"/>
                <a:ext cx="307500" cy="172896"/>
              </a:xfrm>
              <a:custGeom>
                <a:avLst/>
                <a:gdLst>
                  <a:gd name="T0" fmla="*/ 112 w 112"/>
                  <a:gd name="T1" fmla="*/ 20 h 63"/>
                  <a:gd name="T2" fmla="*/ 59 w 112"/>
                  <a:gd name="T3" fmla="*/ 1 h 63"/>
                  <a:gd name="T4" fmla="*/ 0 w 112"/>
                  <a:gd name="T5" fmla="*/ 37 h 63"/>
                  <a:gd name="T6" fmla="*/ 112 w 112"/>
                  <a:gd name="T7" fmla="*/ 20 h 63"/>
                </a:gdLst>
                <a:ahLst/>
                <a:cxnLst>
                  <a:cxn ang="0">
                    <a:pos x="T0" y="T1"/>
                  </a:cxn>
                  <a:cxn ang="0">
                    <a:pos x="T2" y="T3"/>
                  </a:cxn>
                  <a:cxn ang="0">
                    <a:pos x="T4" y="T5"/>
                  </a:cxn>
                  <a:cxn ang="0">
                    <a:pos x="T6" y="T7"/>
                  </a:cxn>
                </a:cxnLst>
                <a:rect l="0" t="0" r="r" b="b"/>
                <a:pathLst>
                  <a:path w="112" h="63">
                    <a:moveTo>
                      <a:pt x="112" y="20"/>
                    </a:moveTo>
                    <a:cubicBezTo>
                      <a:pt x="102" y="9"/>
                      <a:pt x="86" y="0"/>
                      <a:pt x="59" y="1"/>
                    </a:cubicBezTo>
                    <a:cubicBezTo>
                      <a:pt x="22" y="1"/>
                      <a:pt x="6" y="19"/>
                      <a:pt x="0" y="37"/>
                    </a:cubicBezTo>
                    <a:cubicBezTo>
                      <a:pt x="21" y="63"/>
                      <a:pt x="104" y="56"/>
                      <a:pt x="112" y="2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
              <p:cNvSpPr>
                <a:spLocks/>
              </p:cNvSpPr>
              <p:nvPr/>
            </p:nvSpPr>
            <p:spPr bwMode="auto">
              <a:xfrm>
                <a:off x="10275053" y="10484971"/>
                <a:ext cx="49896" cy="27849"/>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10"/>
                      <a:pt x="0" y="8"/>
                      <a:pt x="0" y="5"/>
                    </a:cubicBezTo>
                    <a:cubicBezTo>
                      <a:pt x="0" y="3"/>
                      <a:pt x="4" y="1"/>
                      <a:pt x="9" y="0"/>
                    </a:cubicBezTo>
                    <a:cubicBezTo>
                      <a:pt x="14" y="0"/>
                      <a:pt x="18" y="2"/>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
              <p:cNvSpPr>
                <a:spLocks/>
              </p:cNvSpPr>
              <p:nvPr/>
            </p:nvSpPr>
            <p:spPr bwMode="auto">
              <a:xfrm>
                <a:off x="9893289" y="8850001"/>
                <a:ext cx="546537" cy="721754"/>
              </a:xfrm>
              <a:custGeom>
                <a:avLst/>
                <a:gdLst>
                  <a:gd name="T0" fmla="*/ 168 w 199"/>
                  <a:gd name="T1" fmla="*/ 12 h 263"/>
                  <a:gd name="T2" fmla="*/ 37 w 199"/>
                  <a:gd name="T3" fmla="*/ 6 h 263"/>
                  <a:gd name="T4" fmla="*/ 16 w 199"/>
                  <a:gd name="T5" fmla="*/ 24 h 263"/>
                  <a:gd name="T6" fmla="*/ 6 w 199"/>
                  <a:gd name="T7" fmla="*/ 175 h 263"/>
                  <a:gd name="T8" fmla="*/ 19 w 199"/>
                  <a:gd name="T9" fmla="*/ 263 h 263"/>
                  <a:gd name="T10" fmla="*/ 188 w 199"/>
                  <a:gd name="T11" fmla="*/ 257 h 263"/>
                  <a:gd name="T12" fmla="*/ 195 w 199"/>
                  <a:gd name="T13" fmla="*/ 63 h 263"/>
                  <a:gd name="T14" fmla="*/ 168 w 199"/>
                  <a:gd name="T15" fmla="*/ 12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63">
                    <a:moveTo>
                      <a:pt x="168" y="12"/>
                    </a:moveTo>
                    <a:cubicBezTo>
                      <a:pt x="168" y="12"/>
                      <a:pt x="139" y="0"/>
                      <a:pt x="37" y="6"/>
                    </a:cubicBezTo>
                    <a:cubicBezTo>
                      <a:pt x="37" y="6"/>
                      <a:pt x="19" y="9"/>
                      <a:pt x="16" y="24"/>
                    </a:cubicBezTo>
                    <a:cubicBezTo>
                      <a:pt x="14" y="33"/>
                      <a:pt x="0" y="97"/>
                      <a:pt x="6" y="175"/>
                    </a:cubicBezTo>
                    <a:cubicBezTo>
                      <a:pt x="8" y="209"/>
                      <a:pt x="19" y="263"/>
                      <a:pt x="19" y="263"/>
                    </a:cubicBezTo>
                    <a:cubicBezTo>
                      <a:pt x="188" y="257"/>
                      <a:pt x="188" y="257"/>
                      <a:pt x="188" y="257"/>
                    </a:cubicBezTo>
                    <a:cubicBezTo>
                      <a:pt x="188" y="257"/>
                      <a:pt x="199" y="136"/>
                      <a:pt x="195" y="63"/>
                    </a:cubicBezTo>
                    <a:cubicBezTo>
                      <a:pt x="194" y="34"/>
                      <a:pt x="176" y="12"/>
                      <a:pt x="168"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5"/>
              <p:cNvSpPr>
                <a:spLocks/>
              </p:cNvSpPr>
              <p:nvPr/>
            </p:nvSpPr>
            <p:spPr bwMode="auto">
              <a:xfrm>
                <a:off x="9904893" y="8850001"/>
                <a:ext cx="529131" cy="538414"/>
              </a:xfrm>
              <a:custGeom>
                <a:avLst/>
                <a:gdLst>
                  <a:gd name="T0" fmla="*/ 191 w 193"/>
                  <a:gd name="T1" fmla="*/ 63 h 196"/>
                  <a:gd name="T2" fmla="*/ 164 w 193"/>
                  <a:gd name="T3" fmla="*/ 12 h 196"/>
                  <a:gd name="T4" fmla="*/ 33 w 193"/>
                  <a:gd name="T5" fmla="*/ 6 h 196"/>
                  <a:gd name="T6" fmla="*/ 12 w 193"/>
                  <a:gd name="T7" fmla="*/ 24 h 196"/>
                  <a:gd name="T8" fmla="*/ 0 w 193"/>
                  <a:gd name="T9" fmla="*/ 147 h 196"/>
                  <a:gd name="T10" fmla="*/ 13 w 193"/>
                  <a:gd name="T11" fmla="*/ 113 h 196"/>
                  <a:gd name="T12" fmla="*/ 28 w 193"/>
                  <a:gd name="T13" fmla="*/ 68 h 196"/>
                  <a:gd name="T14" fmla="*/ 45 w 193"/>
                  <a:gd name="T15" fmla="*/ 30 h 196"/>
                  <a:gd name="T16" fmla="*/ 64 w 193"/>
                  <a:gd name="T17" fmla="*/ 22 h 196"/>
                  <a:gd name="T18" fmla="*/ 107 w 193"/>
                  <a:gd name="T19" fmla="*/ 25 h 196"/>
                  <a:gd name="T20" fmla="*/ 122 w 193"/>
                  <a:gd name="T21" fmla="*/ 28 h 196"/>
                  <a:gd name="T22" fmla="*/ 124 w 193"/>
                  <a:gd name="T23" fmla="*/ 29 h 196"/>
                  <a:gd name="T24" fmla="*/ 132 w 193"/>
                  <a:gd name="T25" fmla="*/ 59 h 196"/>
                  <a:gd name="T26" fmla="*/ 140 w 193"/>
                  <a:gd name="T27" fmla="*/ 94 h 196"/>
                  <a:gd name="T28" fmla="*/ 168 w 193"/>
                  <a:gd name="T29" fmla="*/ 169 h 196"/>
                  <a:gd name="T30" fmla="*/ 189 w 193"/>
                  <a:gd name="T31" fmla="*/ 196 h 196"/>
                  <a:gd name="T32" fmla="*/ 191 w 19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196">
                    <a:moveTo>
                      <a:pt x="191" y="63"/>
                    </a:moveTo>
                    <a:cubicBezTo>
                      <a:pt x="190" y="34"/>
                      <a:pt x="172" y="12"/>
                      <a:pt x="164" y="12"/>
                    </a:cubicBezTo>
                    <a:cubicBezTo>
                      <a:pt x="164" y="12"/>
                      <a:pt x="135" y="0"/>
                      <a:pt x="33" y="6"/>
                    </a:cubicBezTo>
                    <a:cubicBezTo>
                      <a:pt x="33" y="6"/>
                      <a:pt x="15" y="9"/>
                      <a:pt x="12" y="24"/>
                    </a:cubicBezTo>
                    <a:cubicBezTo>
                      <a:pt x="10" y="32"/>
                      <a:pt x="0" y="82"/>
                      <a:pt x="0" y="147"/>
                    </a:cubicBezTo>
                    <a:cubicBezTo>
                      <a:pt x="5" y="136"/>
                      <a:pt x="9" y="124"/>
                      <a:pt x="13" y="113"/>
                    </a:cubicBezTo>
                    <a:cubicBezTo>
                      <a:pt x="18" y="98"/>
                      <a:pt x="23" y="83"/>
                      <a:pt x="28" y="68"/>
                    </a:cubicBezTo>
                    <a:cubicBezTo>
                      <a:pt x="33" y="55"/>
                      <a:pt x="37" y="41"/>
                      <a:pt x="45" y="30"/>
                    </a:cubicBezTo>
                    <a:cubicBezTo>
                      <a:pt x="49" y="25"/>
                      <a:pt x="58" y="20"/>
                      <a:pt x="64" y="22"/>
                    </a:cubicBezTo>
                    <a:cubicBezTo>
                      <a:pt x="79" y="22"/>
                      <a:pt x="93" y="24"/>
                      <a:pt x="107" y="25"/>
                    </a:cubicBezTo>
                    <a:cubicBezTo>
                      <a:pt x="111" y="25"/>
                      <a:pt x="119" y="25"/>
                      <a:pt x="122" y="28"/>
                    </a:cubicBezTo>
                    <a:cubicBezTo>
                      <a:pt x="123" y="28"/>
                      <a:pt x="124" y="28"/>
                      <a:pt x="124" y="29"/>
                    </a:cubicBezTo>
                    <a:cubicBezTo>
                      <a:pt x="129" y="38"/>
                      <a:pt x="131" y="48"/>
                      <a:pt x="132" y="59"/>
                    </a:cubicBezTo>
                    <a:cubicBezTo>
                      <a:pt x="134" y="71"/>
                      <a:pt x="136" y="83"/>
                      <a:pt x="140" y="94"/>
                    </a:cubicBezTo>
                    <a:cubicBezTo>
                      <a:pt x="148" y="120"/>
                      <a:pt x="154" y="147"/>
                      <a:pt x="168" y="169"/>
                    </a:cubicBezTo>
                    <a:cubicBezTo>
                      <a:pt x="174" y="179"/>
                      <a:pt x="181" y="188"/>
                      <a:pt x="189" y="196"/>
                    </a:cubicBezTo>
                    <a:cubicBezTo>
                      <a:pt x="191" y="155"/>
                      <a:pt x="193" y="102"/>
                      <a:pt x="191" y="6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p:cNvSpPr>
                <a:spLocks/>
              </p:cNvSpPr>
              <p:nvPr/>
            </p:nvSpPr>
            <p:spPr bwMode="auto">
              <a:xfrm>
                <a:off x="10192666" y="8745567"/>
                <a:ext cx="181019" cy="203066"/>
              </a:xfrm>
              <a:custGeom>
                <a:avLst/>
                <a:gdLst>
                  <a:gd name="T0" fmla="*/ 59 w 66"/>
                  <a:gd name="T1" fmla="*/ 0 h 74"/>
                  <a:gd name="T2" fmla="*/ 63 w 66"/>
                  <a:gd name="T3" fmla="*/ 51 h 74"/>
                  <a:gd name="T4" fmla="*/ 41 w 66"/>
                  <a:gd name="T5" fmla="*/ 69 h 74"/>
                  <a:gd name="T6" fmla="*/ 2 w 66"/>
                  <a:gd name="T7" fmla="*/ 62 h 74"/>
                  <a:gd name="T8" fmla="*/ 0 w 66"/>
                  <a:gd name="T9" fmla="*/ 47 h 74"/>
                  <a:gd name="T10" fmla="*/ 59 w 66"/>
                  <a:gd name="T11" fmla="*/ 0 h 74"/>
                </a:gdLst>
                <a:ahLst/>
                <a:cxnLst>
                  <a:cxn ang="0">
                    <a:pos x="T0" y="T1"/>
                  </a:cxn>
                  <a:cxn ang="0">
                    <a:pos x="T2" y="T3"/>
                  </a:cxn>
                  <a:cxn ang="0">
                    <a:pos x="T4" y="T5"/>
                  </a:cxn>
                  <a:cxn ang="0">
                    <a:pos x="T6" y="T7"/>
                  </a:cxn>
                  <a:cxn ang="0">
                    <a:pos x="T8" y="T9"/>
                  </a:cxn>
                  <a:cxn ang="0">
                    <a:pos x="T10" y="T11"/>
                  </a:cxn>
                </a:cxnLst>
                <a:rect l="0" t="0" r="r" b="b"/>
                <a:pathLst>
                  <a:path w="66" h="74">
                    <a:moveTo>
                      <a:pt x="59" y="0"/>
                    </a:moveTo>
                    <a:cubicBezTo>
                      <a:pt x="59" y="0"/>
                      <a:pt x="66" y="43"/>
                      <a:pt x="63" y="51"/>
                    </a:cubicBezTo>
                    <a:cubicBezTo>
                      <a:pt x="61" y="59"/>
                      <a:pt x="52" y="68"/>
                      <a:pt x="41" y="69"/>
                    </a:cubicBezTo>
                    <a:cubicBezTo>
                      <a:pt x="13" y="74"/>
                      <a:pt x="2" y="62"/>
                      <a:pt x="2" y="62"/>
                    </a:cubicBezTo>
                    <a:cubicBezTo>
                      <a:pt x="0" y="47"/>
                      <a:pt x="0" y="47"/>
                      <a:pt x="0" y="47"/>
                    </a:cubicBezTo>
                    <a:lnTo>
                      <a:pt x="5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p:cNvSpPr>
                <a:spLocks/>
              </p:cNvSpPr>
              <p:nvPr/>
            </p:nvSpPr>
            <p:spPr bwMode="auto">
              <a:xfrm>
                <a:off x="10194987" y="8715398"/>
                <a:ext cx="186820" cy="206547"/>
              </a:xfrm>
              <a:custGeom>
                <a:avLst/>
                <a:gdLst>
                  <a:gd name="T0" fmla="*/ 61 w 68"/>
                  <a:gd name="T1" fmla="*/ 0 h 75"/>
                  <a:gd name="T2" fmla="*/ 65 w 68"/>
                  <a:gd name="T3" fmla="*/ 52 h 75"/>
                  <a:gd name="T4" fmla="*/ 43 w 68"/>
                  <a:gd name="T5" fmla="*/ 70 h 75"/>
                  <a:gd name="T6" fmla="*/ 6 w 68"/>
                  <a:gd name="T7" fmla="*/ 72 h 75"/>
                  <a:gd name="T8" fmla="*/ 0 w 68"/>
                  <a:gd name="T9" fmla="*/ 43 h 75"/>
                  <a:gd name="T10" fmla="*/ 61 w 68"/>
                  <a:gd name="T11" fmla="*/ 0 h 75"/>
                </a:gdLst>
                <a:ahLst/>
                <a:cxnLst>
                  <a:cxn ang="0">
                    <a:pos x="T0" y="T1"/>
                  </a:cxn>
                  <a:cxn ang="0">
                    <a:pos x="T2" y="T3"/>
                  </a:cxn>
                  <a:cxn ang="0">
                    <a:pos x="T4" y="T5"/>
                  </a:cxn>
                  <a:cxn ang="0">
                    <a:pos x="T6" y="T7"/>
                  </a:cxn>
                  <a:cxn ang="0">
                    <a:pos x="T8" y="T9"/>
                  </a:cxn>
                  <a:cxn ang="0">
                    <a:pos x="T10" y="T11"/>
                  </a:cxn>
                </a:cxnLst>
                <a:rect l="0" t="0" r="r" b="b"/>
                <a:pathLst>
                  <a:path w="68" h="75">
                    <a:moveTo>
                      <a:pt x="61" y="0"/>
                    </a:moveTo>
                    <a:cubicBezTo>
                      <a:pt x="61" y="0"/>
                      <a:pt x="68" y="44"/>
                      <a:pt x="65" y="52"/>
                    </a:cubicBezTo>
                    <a:cubicBezTo>
                      <a:pt x="63" y="60"/>
                      <a:pt x="55" y="68"/>
                      <a:pt x="43" y="70"/>
                    </a:cubicBezTo>
                    <a:cubicBezTo>
                      <a:pt x="15" y="75"/>
                      <a:pt x="6" y="72"/>
                      <a:pt x="6" y="72"/>
                    </a:cubicBezTo>
                    <a:cubicBezTo>
                      <a:pt x="0" y="43"/>
                      <a:pt x="0" y="43"/>
                      <a:pt x="0" y="43"/>
                    </a:cubicBezTo>
                    <a:lnTo>
                      <a:pt x="6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8"/>
              <p:cNvSpPr>
                <a:spLocks/>
              </p:cNvSpPr>
              <p:nvPr/>
            </p:nvSpPr>
            <p:spPr bwMode="auto">
              <a:xfrm>
                <a:off x="9940865" y="8767615"/>
                <a:ext cx="193783" cy="150849"/>
              </a:xfrm>
              <a:custGeom>
                <a:avLst/>
                <a:gdLst>
                  <a:gd name="T0" fmla="*/ 0 w 71"/>
                  <a:gd name="T1" fmla="*/ 0 h 55"/>
                  <a:gd name="T2" fmla="*/ 7 w 71"/>
                  <a:gd name="T3" fmla="*/ 39 h 55"/>
                  <a:gd name="T4" fmla="*/ 71 w 71"/>
                  <a:gd name="T5" fmla="*/ 55 h 55"/>
                  <a:gd name="T6" fmla="*/ 60 w 71"/>
                  <a:gd name="T7" fmla="*/ 11 h 55"/>
                  <a:gd name="T8" fmla="*/ 0 w 71"/>
                  <a:gd name="T9" fmla="*/ 0 h 55"/>
                </a:gdLst>
                <a:ahLst/>
                <a:cxnLst>
                  <a:cxn ang="0">
                    <a:pos x="T0" y="T1"/>
                  </a:cxn>
                  <a:cxn ang="0">
                    <a:pos x="T2" y="T3"/>
                  </a:cxn>
                  <a:cxn ang="0">
                    <a:pos x="T4" y="T5"/>
                  </a:cxn>
                  <a:cxn ang="0">
                    <a:pos x="T6" y="T7"/>
                  </a:cxn>
                  <a:cxn ang="0">
                    <a:pos x="T8" y="T9"/>
                  </a:cxn>
                </a:cxnLst>
                <a:rect l="0" t="0" r="r" b="b"/>
                <a:pathLst>
                  <a:path w="71" h="55">
                    <a:moveTo>
                      <a:pt x="0" y="0"/>
                    </a:moveTo>
                    <a:cubicBezTo>
                      <a:pt x="0" y="0"/>
                      <a:pt x="4" y="35"/>
                      <a:pt x="7" y="39"/>
                    </a:cubicBezTo>
                    <a:cubicBezTo>
                      <a:pt x="9" y="43"/>
                      <a:pt x="15" y="55"/>
                      <a:pt x="71" y="55"/>
                    </a:cubicBezTo>
                    <a:cubicBezTo>
                      <a:pt x="60" y="11"/>
                      <a:pt x="60" y="11"/>
                      <a:pt x="60" y="11"/>
                    </a:cubicBezTo>
                    <a:lnTo>
                      <a:pt x="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
              <p:cNvSpPr>
                <a:spLocks/>
              </p:cNvSpPr>
              <p:nvPr/>
            </p:nvSpPr>
            <p:spPr bwMode="auto">
              <a:xfrm>
                <a:off x="9929261" y="8745567"/>
                <a:ext cx="186820" cy="154330"/>
              </a:xfrm>
              <a:custGeom>
                <a:avLst/>
                <a:gdLst>
                  <a:gd name="T0" fmla="*/ 0 w 68"/>
                  <a:gd name="T1" fmla="*/ 0 h 56"/>
                  <a:gd name="T2" fmla="*/ 6 w 68"/>
                  <a:gd name="T3" fmla="*/ 40 h 56"/>
                  <a:gd name="T4" fmla="*/ 68 w 68"/>
                  <a:gd name="T5" fmla="*/ 56 h 56"/>
                  <a:gd name="T6" fmla="*/ 56 w 68"/>
                  <a:gd name="T7" fmla="*/ 11 h 56"/>
                  <a:gd name="T8" fmla="*/ 0 w 68"/>
                  <a:gd name="T9" fmla="*/ 0 h 56"/>
                </a:gdLst>
                <a:ahLst/>
                <a:cxnLst>
                  <a:cxn ang="0">
                    <a:pos x="T0" y="T1"/>
                  </a:cxn>
                  <a:cxn ang="0">
                    <a:pos x="T2" y="T3"/>
                  </a:cxn>
                  <a:cxn ang="0">
                    <a:pos x="T4" y="T5"/>
                  </a:cxn>
                  <a:cxn ang="0">
                    <a:pos x="T6" y="T7"/>
                  </a:cxn>
                  <a:cxn ang="0">
                    <a:pos x="T8" y="T9"/>
                  </a:cxn>
                </a:cxnLst>
                <a:rect l="0" t="0" r="r" b="b"/>
                <a:pathLst>
                  <a:path w="68" h="56">
                    <a:moveTo>
                      <a:pt x="0" y="0"/>
                    </a:moveTo>
                    <a:cubicBezTo>
                      <a:pt x="0" y="0"/>
                      <a:pt x="4" y="36"/>
                      <a:pt x="6" y="40"/>
                    </a:cubicBezTo>
                    <a:cubicBezTo>
                      <a:pt x="9" y="43"/>
                      <a:pt x="12" y="55"/>
                      <a:pt x="68" y="56"/>
                    </a:cubicBezTo>
                    <a:cubicBezTo>
                      <a:pt x="56" y="11"/>
                      <a:pt x="56" y="11"/>
                      <a:pt x="56" y="11"/>
                    </a:cubicBezTo>
                    <a:lnTo>
                      <a:pt x="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
              <p:cNvSpPr>
                <a:spLocks/>
              </p:cNvSpPr>
              <p:nvPr/>
            </p:nvSpPr>
            <p:spPr bwMode="auto">
              <a:xfrm>
                <a:off x="10194987" y="8715398"/>
                <a:ext cx="176377" cy="186820"/>
              </a:xfrm>
              <a:custGeom>
                <a:avLst/>
                <a:gdLst>
                  <a:gd name="T0" fmla="*/ 25 w 64"/>
                  <a:gd name="T1" fmla="*/ 36 h 68"/>
                  <a:gd name="T2" fmla="*/ 11 w 64"/>
                  <a:gd name="T3" fmla="*/ 61 h 68"/>
                  <a:gd name="T4" fmla="*/ 5 w 64"/>
                  <a:gd name="T5" fmla="*/ 68 h 68"/>
                  <a:gd name="T6" fmla="*/ 0 w 64"/>
                  <a:gd name="T7" fmla="*/ 43 h 68"/>
                  <a:gd name="T8" fmla="*/ 61 w 64"/>
                  <a:gd name="T9" fmla="*/ 0 h 68"/>
                  <a:gd name="T10" fmla="*/ 64 w 64"/>
                  <a:gd name="T11" fmla="*/ 22 h 68"/>
                  <a:gd name="T12" fmla="*/ 25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25" y="36"/>
                    </a:moveTo>
                    <a:cubicBezTo>
                      <a:pt x="18" y="43"/>
                      <a:pt x="16" y="52"/>
                      <a:pt x="11" y="61"/>
                    </a:cubicBezTo>
                    <a:cubicBezTo>
                      <a:pt x="9" y="64"/>
                      <a:pt x="8" y="66"/>
                      <a:pt x="5" y="68"/>
                    </a:cubicBezTo>
                    <a:cubicBezTo>
                      <a:pt x="0" y="43"/>
                      <a:pt x="0" y="43"/>
                      <a:pt x="0" y="43"/>
                    </a:cubicBezTo>
                    <a:cubicBezTo>
                      <a:pt x="61" y="0"/>
                      <a:pt x="61" y="0"/>
                      <a:pt x="61" y="0"/>
                    </a:cubicBezTo>
                    <a:cubicBezTo>
                      <a:pt x="61" y="0"/>
                      <a:pt x="63" y="11"/>
                      <a:pt x="64" y="22"/>
                    </a:cubicBezTo>
                    <a:cubicBezTo>
                      <a:pt x="50" y="22"/>
                      <a:pt x="34" y="26"/>
                      <a:pt x="25"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p:cNvSpPr>
                <a:spLocks/>
              </p:cNvSpPr>
              <p:nvPr/>
            </p:nvSpPr>
            <p:spPr bwMode="auto">
              <a:xfrm>
                <a:off x="9929261" y="8745567"/>
                <a:ext cx="186820" cy="154330"/>
              </a:xfrm>
              <a:custGeom>
                <a:avLst/>
                <a:gdLst>
                  <a:gd name="T0" fmla="*/ 38 w 68"/>
                  <a:gd name="T1" fmla="*/ 22 h 56"/>
                  <a:gd name="T2" fmla="*/ 2 w 68"/>
                  <a:gd name="T3" fmla="*/ 19 h 56"/>
                  <a:gd name="T4" fmla="*/ 0 w 68"/>
                  <a:gd name="T5" fmla="*/ 0 h 56"/>
                  <a:gd name="T6" fmla="*/ 56 w 68"/>
                  <a:gd name="T7" fmla="*/ 11 h 56"/>
                  <a:gd name="T8" fmla="*/ 68 w 68"/>
                  <a:gd name="T9" fmla="*/ 56 h 56"/>
                  <a:gd name="T10" fmla="*/ 66 w 68"/>
                  <a:gd name="T11" fmla="*/ 56 h 56"/>
                  <a:gd name="T12" fmla="*/ 38 w 68"/>
                  <a:gd name="T13" fmla="*/ 22 h 56"/>
                </a:gdLst>
                <a:ahLst/>
                <a:cxnLst>
                  <a:cxn ang="0">
                    <a:pos x="T0" y="T1"/>
                  </a:cxn>
                  <a:cxn ang="0">
                    <a:pos x="T2" y="T3"/>
                  </a:cxn>
                  <a:cxn ang="0">
                    <a:pos x="T4" y="T5"/>
                  </a:cxn>
                  <a:cxn ang="0">
                    <a:pos x="T6" y="T7"/>
                  </a:cxn>
                  <a:cxn ang="0">
                    <a:pos x="T8" y="T9"/>
                  </a:cxn>
                  <a:cxn ang="0">
                    <a:pos x="T10" y="T11"/>
                  </a:cxn>
                  <a:cxn ang="0">
                    <a:pos x="T12" y="T13"/>
                  </a:cxn>
                </a:cxnLst>
                <a:rect l="0" t="0" r="r" b="b"/>
                <a:pathLst>
                  <a:path w="68" h="56">
                    <a:moveTo>
                      <a:pt x="38" y="22"/>
                    </a:moveTo>
                    <a:cubicBezTo>
                      <a:pt x="27" y="18"/>
                      <a:pt x="15" y="19"/>
                      <a:pt x="2" y="19"/>
                    </a:cubicBezTo>
                    <a:cubicBezTo>
                      <a:pt x="1" y="10"/>
                      <a:pt x="0" y="0"/>
                      <a:pt x="0" y="0"/>
                    </a:cubicBezTo>
                    <a:cubicBezTo>
                      <a:pt x="56" y="11"/>
                      <a:pt x="56" y="11"/>
                      <a:pt x="56" y="11"/>
                    </a:cubicBezTo>
                    <a:cubicBezTo>
                      <a:pt x="68" y="56"/>
                      <a:pt x="68" y="56"/>
                      <a:pt x="68" y="56"/>
                    </a:cubicBezTo>
                    <a:cubicBezTo>
                      <a:pt x="67" y="56"/>
                      <a:pt x="67" y="56"/>
                      <a:pt x="66" y="56"/>
                    </a:cubicBezTo>
                    <a:cubicBezTo>
                      <a:pt x="56" y="45"/>
                      <a:pt x="53" y="29"/>
                      <a:pt x="38"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p:cNvSpPr>
                <a:spLocks/>
              </p:cNvSpPr>
              <p:nvPr/>
            </p:nvSpPr>
            <p:spPr bwMode="auto">
              <a:xfrm>
                <a:off x="10009327" y="8880171"/>
                <a:ext cx="304018" cy="685782"/>
              </a:xfrm>
              <a:custGeom>
                <a:avLst/>
                <a:gdLst>
                  <a:gd name="T0" fmla="*/ 175 w 262"/>
                  <a:gd name="T1" fmla="*/ 0 h 591"/>
                  <a:gd name="T2" fmla="*/ 262 w 262"/>
                  <a:gd name="T3" fmla="*/ 428 h 591"/>
                  <a:gd name="T4" fmla="*/ 179 w 262"/>
                  <a:gd name="T5" fmla="*/ 587 h 591"/>
                  <a:gd name="T6" fmla="*/ 73 w 262"/>
                  <a:gd name="T7" fmla="*/ 591 h 591"/>
                  <a:gd name="T8" fmla="*/ 0 w 262"/>
                  <a:gd name="T9" fmla="*/ 457 h 591"/>
                  <a:gd name="T10" fmla="*/ 94 w 262"/>
                  <a:gd name="T11" fmla="*/ 3 h 591"/>
                  <a:gd name="T12" fmla="*/ 175 w 262"/>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262" h="591">
                    <a:moveTo>
                      <a:pt x="175" y="0"/>
                    </a:moveTo>
                    <a:lnTo>
                      <a:pt x="262" y="428"/>
                    </a:lnTo>
                    <a:lnTo>
                      <a:pt x="179" y="587"/>
                    </a:lnTo>
                    <a:lnTo>
                      <a:pt x="73" y="591"/>
                    </a:lnTo>
                    <a:lnTo>
                      <a:pt x="0" y="457"/>
                    </a:lnTo>
                    <a:lnTo>
                      <a:pt x="94" y="3"/>
                    </a:lnTo>
                    <a:lnTo>
                      <a:pt x="17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
              <p:cNvSpPr>
                <a:spLocks/>
              </p:cNvSpPr>
              <p:nvPr/>
            </p:nvSpPr>
            <p:spPr bwMode="auto">
              <a:xfrm>
                <a:off x="10031374" y="8883652"/>
                <a:ext cx="259924" cy="724074"/>
              </a:xfrm>
              <a:custGeom>
                <a:avLst/>
                <a:gdLst>
                  <a:gd name="T0" fmla="*/ 61 w 95"/>
                  <a:gd name="T1" fmla="*/ 0 h 264"/>
                  <a:gd name="T2" fmla="*/ 95 w 95"/>
                  <a:gd name="T3" fmla="*/ 182 h 264"/>
                  <a:gd name="T4" fmla="*/ 44 w 95"/>
                  <a:gd name="T5" fmla="*/ 264 h 264"/>
                  <a:gd name="T6" fmla="*/ 0 w 95"/>
                  <a:gd name="T7" fmla="*/ 193 h 264"/>
                  <a:gd name="T8" fmla="*/ 42 w 95"/>
                  <a:gd name="T9" fmla="*/ 0 h 264"/>
                  <a:gd name="T10" fmla="*/ 61 w 95"/>
                  <a:gd name="T11" fmla="*/ 0 h 264"/>
                </a:gdLst>
                <a:ahLst/>
                <a:cxnLst>
                  <a:cxn ang="0">
                    <a:pos x="T0" y="T1"/>
                  </a:cxn>
                  <a:cxn ang="0">
                    <a:pos x="T2" y="T3"/>
                  </a:cxn>
                  <a:cxn ang="0">
                    <a:pos x="T4" y="T5"/>
                  </a:cxn>
                  <a:cxn ang="0">
                    <a:pos x="T6" y="T7"/>
                  </a:cxn>
                  <a:cxn ang="0">
                    <a:pos x="T8" y="T9"/>
                  </a:cxn>
                  <a:cxn ang="0">
                    <a:pos x="T10" y="T11"/>
                  </a:cxn>
                </a:cxnLst>
                <a:rect l="0" t="0" r="r" b="b"/>
                <a:pathLst>
                  <a:path w="95" h="264">
                    <a:moveTo>
                      <a:pt x="61" y="0"/>
                    </a:moveTo>
                    <a:cubicBezTo>
                      <a:pt x="61" y="0"/>
                      <a:pt x="83" y="94"/>
                      <a:pt x="95" y="182"/>
                    </a:cubicBezTo>
                    <a:cubicBezTo>
                      <a:pt x="44" y="264"/>
                      <a:pt x="44" y="264"/>
                      <a:pt x="44" y="264"/>
                    </a:cubicBezTo>
                    <a:cubicBezTo>
                      <a:pt x="0" y="193"/>
                      <a:pt x="0" y="193"/>
                      <a:pt x="0" y="193"/>
                    </a:cubicBezTo>
                    <a:cubicBezTo>
                      <a:pt x="0" y="193"/>
                      <a:pt x="12" y="90"/>
                      <a:pt x="42" y="0"/>
                    </a:cubicBezTo>
                    <a:lnTo>
                      <a:pt x="6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4"/>
              <p:cNvSpPr>
                <a:spLocks/>
              </p:cNvSpPr>
              <p:nvPr/>
            </p:nvSpPr>
            <p:spPr bwMode="auto">
              <a:xfrm>
                <a:off x="10031374" y="8883652"/>
                <a:ext cx="131122" cy="724074"/>
              </a:xfrm>
              <a:custGeom>
                <a:avLst/>
                <a:gdLst>
                  <a:gd name="T0" fmla="*/ 42 w 48"/>
                  <a:gd name="T1" fmla="*/ 0 h 264"/>
                  <a:gd name="T2" fmla="*/ 45 w 48"/>
                  <a:gd name="T3" fmla="*/ 0 h 264"/>
                  <a:gd name="T4" fmla="*/ 48 w 48"/>
                  <a:gd name="T5" fmla="*/ 1 h 264"/>
                  <a:gd name="T6" fmla="*/ 44 w 48"/>
                  <a:gd name="T7" fmla="*/ 264 h 264"/>
                  <a:gd name="T8" fmla="*/ 0 w 48"/>
                  <a:gd name="T9" fmla="*/ 193 h 264"/>
                  <a:gd name="T10" fmla="*/ 42 w 48"/>
                  <a:gd name="T11" fmla="*/ 0 h 264"/>
                </a:gdLst>
                <a:ahLst/>
                <a:cxnLst>
                  <a:cxn ang="0">
                    <a:pos x="T0" y="T1"/>
                  </a:cxn>
                  <a:cxn ang="0">
                    <a:pos x="T2" y="T3"/>
                  </a:cxn>
                  <a:cxn ang="0">
                    <a:pos x="T4" y="T5"/>
                  </a:cxn>
                  <a:cxn ang="0">
                    <a:pos x="T6" y="T7"/>
                  </a:cxn>
                  <a:cxn ang="0">
                    <a:pos x="T8" y="T9"/>
                  </a:cxn>
                  <a:cxn ang="0">
                    <a:pos x="T10" y="T11"/>
                  </a:cxn>
                </a:cxnLst>
                <a:rect l="0" t="0" r="r" b="b"/>
                <a:pathLst>
                  <a:path w="48" h="264">
                    <a:moveTo>
                      <a:pt x="42" y="0"/>
                    </a:moveTo>
                    <a:cubicBezTo>
                      <a:pt x="45" y="0"/>
                      <a:pt x="45" y="0"/>
                      <a:pt x="45" y="0"/>
                    </a:cubicBezTo>
                    <a:cubicBezTo>
                      <a:pt x="48" y="1"/>
                      <a:pt x="48" y="1"/>
                      <a:pt x="48" y="1"/>
                    </a:cubicBezTo>
                    <a:cubicBezTo>
                      <a:pt x="44" y="264"/>
                      <a:pt x="44" y="264"/>
                      <a:pt x="44" y="264"/>
                    </a:cubicBezTo>
                    <a:cubicBezTo>
                      <a:pt x="0" y="193"/>
                      <a:pt x="0" y="193"/>
                      <a:pt x="0" y="193"/>
                    </a:cubicBezTo>
                    <a:cubicBezTo>
                      <a:pt x="0" y="193"/>
                      <a:pt x="12" y="90"/>
                      <a:pt x="42"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5"/>
              <p:cNvSpPr>
                <a:spLocks/>
              </p:cNvSpPr>
              <p:nvPr/>
            </p:nvSpPr>
            <p:spPr bwMode="auto">
              <a:xfrm>
                <a:off x="10107959" y="8940511"/>
                <a:ext cx="136924" cy="168254"/>
              </a:xfrm>
              <a:custGeom>
                <a:avLst/>
                <a:gdLst>
                  <a:gd name="T0" fmla="*/ 7 w 50"/>
                  <a:gd name="T1" fmla="*/ 0 h 61"/>
                  <a:gd name="T2" fmla="*/ 7 w 50"/>
                  <a:gd name="T3" fmla="*/ 0 h 61"/>
                  <a:gd name="T4" fmla="*/ 45 w 50"/>
                  <a:gd name="T5" fmla="*/ 33 h 61"/>
                  <a:gd name="T6" fmla="*/ 50 w 50"/>
                  <a:gd name="T7" fmla="*/ 61 h 61"/>
                  <a:gd name="T8" fmla="*/ 50 w 50"/>
                  <a:gd name="T9" fmla="*/ 61 h 61"/>
                  <a:gd name="T10" fmla="*/ 0 w 50"/>
                  <a:gd name="T11" fmla="*/ 25 h 61"/>
                  <a:gd name="T12" fmla="*/ 7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7" y="0"/>
                    </a:moveTo>
                    <a:cubicBezTo>
                      <a:pt x="7" y="0"/>
                      <a:pt x="7" y="0"/>
                      <a:pt x="7" y="0"/>
                    </a:cubicBezTo>
                    <a:cubicBezTo>
                      <a:pt x="7" y="0"/>
                      <a:pt x="16" y="15"/>
                      <a:pt x="45" y="33"/>
                    </a:cubicBezTo>
                    <a:cubicBezTo>
                      <a:pt x="47" y="42"/>
                      <a:pt x="48" y="51"/>
                      <a:pt x="50" y="61"/>
                    </a:cubicBezTo>
                    <a:cubicBezTo>
                      <a:pt x="50" y="61"/>
                      <a:pt x="50" y="61"/>
                      <a:pt x="50" y="61"/>
                    </a:cubicBezTo>
                    <a:cubicBezTo>
                      <a:pt x="50" y="61"/>
                      <a:pt x="16" y="51"/>
                      <a:pt x="0" y="25"/>
                    </a:cubicBezTo>
                    <a:cubicBezTo>
                      <a:pt x="3" y="16"/>
                      <a:pt x="5" y="8"/>
                      <a:pt x="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
              <p:cNvSpPr>
                <a:spLocks/>
              </p:cNvSpPr>
              <p:nvPr/>
            </p:nvSpPr>
            <p:spPr bwMode="auto">
              <a:xfrm>
                <a:off x="10069666" y="9102963"/>
                <a:ext cx="211188" cy="194943"/>
              </a:xfrm>
              <a:custGeom>
                <a:avLst/>
                <a:gdLst>
                  <a:gd name="T0" fmla="*/ 0 w 77"/>
                  <a:gd name="T1" fmla="*/ 27 h 71"/>
                  <a:gd name="T2" fmla="*/ 0 w 77"/>
                  <a:gd name="T3" fmla="*/ 27 h 71"/>
                  <a:gd name="T4" fmla="*/ 6 w 77"/>
                  <a:gd name="T5" fmla="*/ 0 h 71"/>
                  <a:gd name="T6" fmla="*/ 6 w 77"/>
                  <a:gd name="T7" fmla="*/ 0 h 71"/>
                  <a:gd name="T8" fmla="*/ 72 w 77"/>
                  <a:gd name="T9" fmla="*/ 42 h 71"/>
                  <a:gd name="T10" fmla="*/ 72 w 77"/>
                  <a:gd name="T11" fmla="*/ 42 h 71"/>
                  <a:gd name="T12" fmla="*/ 77 w 77"/>
                  <a:gd name="T13" fmla="*/ 71 h 71"/>
                  <a:gd name="T14" fmla="*/ 0 w 77"/>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0" y="27"/>
                    </a:moveTo>
                    <a:cubicBezTo>
                      <a:pt x="0" y="27"/>
                      <a:pt x="0" y="27"/>
                      <a:pt x="0" y="27"/>
                    </a:cubicBezTo>
                    <a:cubicBezTo>
                      <a:pt x="2" y="18"/>
                      <a:pt x="4" y="9"/>
                      <a:pt x="6" y="0"/>
                    </a:cubicBezTo>
                    <a:cubicBezTo>
                      <a:pt x="6" y="0"/>
                      <a:pt x="6" y="0"/>
                      <a:pt x="6" y="0"/>
                    </a:cubicBezTo>
                    <a:cubicBezTo>
                      <a:pt x="41" y="29"/>
                      <a:pt x="72" y="42"/>
                      <a:pt x="72" y="42"/>
                    </a:cubicBezTo>
                    <a:cubicBezTo>
                      <a:pt x="72" y="42"/>
                      <a:pt x="72" y="42"/>
                      <a:pt x="72" y="42"/>
                    </a:cubicBezTo>
                    <a:cubicBezTo>
                      <a:pt x="73" y="52"/>
                      <a:pt x="75" y="61"/>
                      <a:pt x="77" y="71"/>
                    </a:cubicBezTo>
                    <a:cubicBezTo>
                      <a:pt x="33" y="68"/>
                      <a:pt x="0" y="27"/>
                      <a:pt x="0"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
              <p:cNvSpPr>
                <a:spLocks/>
              </p:cNvSpPr>
              <p:nvPr/>
            </p:nvSpPr>
            <p:spPr bwMode="auto">
              <a:xfrm>
                <a:off x="10041817" y="9275859"/>
                <a:ext cx="208868" cy="225113"/>
              </a:xfrm>
              <a:custGeom>
                <a:avLst/>
                <a:gdLst>
                  <a:gd name="T0" fmla="*/ 65 w 76"/>
                  <a:gd name="T1" fmla="*/ 82 h 82"/>
                  <a:gd name="T2" fmla="*/ 0 w 76"/>
                  <a:gd name="T3" fmla="*/ 23 h 82"/>
                  <a:gd name="T4" fmla="*/ 0 w 76"/>
                  <a:gd name="T5" fmla="*/ 23 h 82"/>
                  <a:gd name="T6" fmla="*/ 4 w 76"/>
                  <a:gd name="T7" fmla="*/ 0 h 82"/>
                  <a:gd name="T8" fmla="*/ 4 w 76"/>
                  <a:gd name="T9" fmla="*/ 0 h 82"/>
                  <a:gd name="T10" fmla="*/ 76 w 76"/>
                  <a:gd name="T11" fmla="*/ 64 h 82"/>
                  <a:gd name="T12" fmla="*/ 65 w 7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6" h="82">
                    <a:moveTo>
                      <a:pt x="65" y="82"/>
                    </a:moveTo>
                    <a:cubicBezTo>
                      <a:pt x="31" y="70"/>
                      <a:pt x="0" y="23"/>
                      <a:pt x="0" y="23"/>
                    </a:cubicBezTo>
                    <a:cubicBezTo>
                      <a:pt x="0" y="23"/>
                      <a:pt x="0" y="23"/>
                      <a:pt x="0" y="23"/>
                    </a:cubicBezTo>
                    <a:cubicBezTo>
                      <a:pt x="1" y="17"/>
                      <a:pt x="2" y="9"/>
                      <a:pt x="4" y="0"/>
                    </a:cubicBezTo>
                    <a:cubicBezTo>
                      <a:pt x="4" y="0"/>
                      <a:pt x="4" y="0"/>
                      <a:pt x="4" y="0"/>
                    </a:cubicBezTo>
                    <a:cubicBezTo>
                      <a:pt x="30" y="38"/>
                      <a:pt x="76" y="64"/>
                      <a:pt x="76" y="64"/>
                    </a:cubicBezTo>
                    <a:lnTo>
                      <a:pt x="65"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
              <p:cNvSpPr>
                <a:spLocks/>
              </p:cNvSpPr>
              <p:nvPr/>
            </p:nvSpPr>
            <p:spPr bwMode="auto">
              <a:xfrm>
                <a:off x="10099836" y="8817511"/>
                <a:ext cx="123000" cy="82387"/>
              </a:xfrm>
              <a:custGeom>
                <a:avLst/>
                <a:gdLst>
                  <a:gd name="T0" fmla="*/ 43 w 45"/>
                  <a:gd name="T1" fmla="*/ 2 h 30"/>
                  <a:gd name="T2" fmla="*/ 38 w 45"/>
                  <a:gd name="T3" fmla="*/ 28 h 30"/>
                  <a:gd name="T4" fmla="*/ 17 w 45"/>
                  <a:gd name="T5" fmla="*/ 28 h 30"/>
                  <a:gd name="T6" fmla="*/ 5 w 45"/>
                  <a:gd name="T7" fmla="*/ 0 h 30"/>
                  <a:gd name="T8" fmla="*/ 43 w 45"/>
                  <a:gd name="T9" fmla="*/ 2 h 30"/>
                </a:gdLst>
                <a:ahLst/>
                <a:cxnLst>
                  <a:cxn ang="0">
                    <a:pos x="T0" y="T1"/>
                  </a:cxn>
                  <a:cxn ang="0">
                    <a:pos x="T2" y="T3"/>
                  </a:cxn>
                  <a:cxn ang="0">
                    <a:pos x="T4" y="T5"/>
                  </a:cxn>
                  <a:cxn ang="0">
                    <a:pos x="T6" y="T7"/>
                  </a:cxn>
                  <a:cxn ang="0">
                    <a:pos x="T8" y="T9"/>
                  </a:cxn>
                </a:cxnLst>
                <a:rect l="0" t="0" r="r" b="b"/>
                <a:pathLst>
                  <a:path w="45" h="30">
                    <a:moveTo>
                      <a:pt x="43" y="2"/>
                    </a:moveTo>
                    <a:cubicBezTo>
                      <a:pt x="45" y="6"/>
                      <a:pt x="44" y="24"/>
                      <a:pt x="38" y="28"/>
                    </a:cubicBezTo>
                    <a:cubicBezTo>
                      <a:pt x="34" y="30"/>
                      <a:pt x="26" y="30"/>
                      <a:pt x="17" y="28"/>
                    </a:cubicBezTo>
                    <a:cubicBezTo>
                      <a:pt x="0" y="25"/>
                      <a:pt x="5" y="0"/>
                      <a:pt x="5" y="0"/>
                    </a:cubicBezTo>
                    <a:lnTo>
                      <a:pt x="43"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
              <p:cNvSpPr>
                <a:spLocks/>
              </p:cNvSpPr>
              <p:nvPr/>
            </p:nvSpPr>
            <p:spPr bwMode="auto">
              <a:xfrm>
                <a:off x="9718073" y="7546899"/>
                <a:ext cx="905093" cy="1306583"/>
              </a:xfrm>
              <a:custGeom>
                <a:avLst/>
                <a:gdLst>
                  <a:gd name="T0" fmla="*/ 326 w 330"/>
                  <a:gd name="T1" fmla="*/ 224 h 476"/>
                  <a:gd name="T2" fmla="*/ 324 w 330"/>
                  <a:gd name="T3" fmla="*/ 385 h 476"/>
                  <a:gd name="T4" fmla="*/ 289 w 330"/>
                  <a:gd name="T5" fmla="*/ 433 h 476"/>
                  <a:gd name="T6" fmla="*/ 204 w 330"/>
                  <a:gd name="T7" fmla="*/ 450 h 476"/>
                  <a:gd name="T8" fmla="*/ 165 w 330"/>
                  <a:gd name="T9" fmla="*/ 474 h 476"/>
                  <a:gd name="T10" fmla="*/ 148 w 330"/>
                  <a:gd name="T11" fmla="*/ 472 h 476"/>
                  <a:gd name="T12" fmla="*/ 127 w 330"/>
                  <a:gd name="T13" fmla="*/ 458 h 476"/>
                  <a:gd name="T14" fmla="*/ 36 w 330"/>
                  <a:gd name="T15" fmla="*/ 443 h 476"/>
                  <a:gd name="T16" fmla="*/ 14 w 330"/>
                  <a:gd name="T17" fmla="*/ 402 h 476"/>
                  <a:gd name="T18" fmla="*/ 9 w 330"/>
                  <a:gd name="T19" fmla="*/ 211 h 476"/>
                  <a:gd name="T20" fmla="*/ 57 w 330"/>
                  <a:gd name="T21" fmla="*/ 91 h 476"/>
                  <a:gd name="T22" fmla="*/ 326 w 330"/>
                  <a:gd name="T23" fmla="*/ 2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76">
                    <a:moveTo>
                      <a:pt x="326" y="224"/>
                    </a:moveTo>
                    <a:cubicBezTo>
                      <a:pt x="326" y="224"/>
                      <a:pt x="330" y="347"/>
                      <a:pt x="324" y="385"/>
                    </a:cubicBezTo>
                    <a:cubicBezTo>
                      <a:pt x="318" y="423"/>
                      <a:pt x="311" y="427"/>
                      <a:pt x="289" y="433"/>
                    </a:cubicBezTo>
                    <a:cubicBezTo>
                      <a:pt x="268" y="439"/>
                      <a:pt x="214" y="443"/>
                      <a:pt x="204" y="450"/>
                    </a:cubicBezTo>
                    <a:cubicBezTo>
                      <a:pt x="194" y="457"/>
                      <a:pt x="180" y="476"/>
                      <a:pt x="165" y="474"/>
                    </a:cubicBezTo>
                    <a:cubicBezTo>
                      <a:pt x="159" y="474"/>
                      <a:pt x="152" y="475"/>
                      <a:pt x="148" y="472"/>
                    </a:cubicBezTo>
                    <a:cubicBezTo>
                      <a:pt x="142" y="467"/>
                      <a:pt x="132" y="459"/>
                      <a:pt x="127" y="458"/>
                    </a:cubicBezTo>
                    <a:cubicBezTo>
                      <a:pt x="118" y="456"/>
                      <a:pt x="48" y="447"/>
                      <a:pt x="36" y="443"/>
                    </a:cubicBezTo>
                    <a:cubicBezTo>
                      <a:pt x="24" y="440"/>
                      <a:pt x="16" y="430"/>
                      <a:pt x="14" y="402"/>
                    </a:cubicBezTo>
                    <a:cubicBezTo>
                      <a:pt x="12" y="375"/>
                      <a:pt x="0" y="265"/>
                      <a:pt x="9" y="211"/>
                    </a:cubicBezTo>
                    <a:cubicBezTo>
                      <a:pt x="19" y="158"/>
                      <a:pt x="24" y="113"/>
                      <a:pt x="57" y="91"/>
                    </a:cubicBezTo>
                    <a:cubicBezTo>
                      <a:pt x="67" y="81"/>
                      <a:pt x="318" y="0"/>
                      <a:pt x="326" y="22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
              <p:cNvSpPr>
                <a:spLocks/>
              </p:cNvSpPr>
              <p:nvPr/>
            </p:nvSpPr>
            <p:spPr bwMode="auto">
              <a:xfrm>
                <a:off x="9597393" y="8216436"/>
                <a:ext cx="189141" cy="266886"/>
              </a:xfrm>
              <a:custGeom>
                <a:avLst/>
                <a:gdLst>
                  <a:gd name="T0" fmla="*/ 62 w 69"/>
                  <a:gd name="T1" fmla="*/ 96 h 97"/>
                  <a:gd name="T2" fmla="*/ 25 w 69"/>
                  <a:gd name="T3" fmla="*/ 16 h 97"/>
                  <a:gd name="T4" fmla="*/ 69 w 69"/>
                  <a:gd name="T5" fmla="*/ 31 h 97"/>
                  <a:gd name="T6" fmla="*/ 62 w 69"/>
                  <a:gd name="T7" fmla="*/ 96 h 97"/>
                </a:gdLst>
                <a:ahLst/>
                <a:cxnLst>
                  <a:cxn ang="0">
                    <a:pos x="T0" y="T1"/>
                  </a:cxn>
                  <a:cxn ang="0">
                    <a:pos x="T2" y="T3"/>
                  </a:cxn>
                  <a:cxn ang="0">
                    <a:pos x="T4" y="T5"/>
                  </a:cxn>
                  <a:cxn ang="0">
                    <a:pos x="T6" y="T7"/>
                  </a:cxn>
                </a:cxnLst>
                <a:rect l="0" t="0" r="r" b="b"/>
                <a:pathLst>
                  <a:path w="69" h="97">
                    <a:moveTo>
                      <a:pt x="62" y="96"/>
                    </a:moveTo>
                    <a:cubicBezTo>
                      <a:pt x="6" y="97"/>
                      <a:pt x="0" y="32"/>
                      <a:pt x="25" y="16"/>
                    </a:cubicBezTo>
                    <a:cubicBezTo>
                      <a:pt x="50" y="0"/>
                      <a:pt x="69" y="31"/>
                      <a:pt x="69" y="31"/>
                    </a:cubicBezTo>
                    <a:lnTo>
                      <a:pt x="62"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1"/>
              <p:cNvSpPr>
                <a:spLocks/>
              </p:cNvSpPr>
              <p:nvPr/>
            </p:nvSpPr>
            <p:spPr bwMode="auto">
              <a:xfrm>
                <a:off x="10574430" y="8216436"/>
                <a:ext cx="189141" cy="233236"/>
              </a:xfrm>
              <a:custGeom>
                <a:avLst/>
                <a:gdLst>
                  <a:gd name="T0" fmla="*/ 10 w 69"/>
                  <a:gd name="T1" fmla="*/ 82 h 85"/>
                  <a:gd name="T2" fmla="*/ 51 w 69"/>
                  <a:gd name="T3" fmla="*/ 67 h 85"/>
                  <a:gd name="T4" fmla="*/ 32 w 69"/>
                  <a:gd name="T5" fmla="*/ 1 h 85"/>
                  <a:gd name="T6" fmla="*/ 3 w 69"/>
                  <a:gd name="T7" fmla="*/ 36 h 85"/>
                  <a:gd name="T8" fmla="*/ 10 w 69"/>
                  <a:gd name="T9" fmla="*/ 82 h 85"/>
                </a:gdLst>
                <a:ahLst/>
                <a:cxnLst>
                  <a:cxn ang="0">
                    <a:pos x="T0" y="T1"/>
                  </a:cxn>
                  <a:cxn ang="0">
                    <a:pos x="T2" y="T3"/>
                  </a:cxn>
                  <a:cxn ang="0">
                    <a:pos x="T4" y="T5"/>
                  </a:cxn>
                  <a:cxn ang="0">
                    <a:pos x="T6" y="T7"/>
                  </a:cxn>
                  <a:cxn ang="0">
                    <a:pos x="T8" y="T9"/>
                  </a:cxn>
                </a:cxnLst>
                <a:rect l="0" t="0" r="r" b="b"/>
                <a:pathLst>
                  <a:path w="69" h="85">
                    <a:moveTo>
                      <a:pt x="10" y="82"/>
                    </a:moveTo>
                    <a:cubicBezTo>
                      <a:pt x="10" y="82"/>
                      <a:pt x="33" y="85"/>
                      <a:pt x="51" y="67"/>
                    </a:cubicBezTo>
                    <a:cubicBezTo>
                      <a:pt x="69" y="48"/>
                      <a:pt x="64" y="1"/>
                      <a:pt x="32" y="1"/>
                    </a:cubicBezTo>
                    <a:cubicBezTo>
                      <a:pt x="0" y="0"/>
                      <a:pt x="3" y="36"/>
                      <a:pt x="3" y="36"/>
                    </a:cubicBezTo>
                    <a:lnTo>
                      <a:pt x="10"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2"/>
              <p:cNvSpPr>
                <a:spLocks/>
              </p:cNvSpPr>
              <p:nvPr/>
            </p:nvSpPr>
            <p:spPr bwMode="auto">
              <a:xfrm>
                <a:off x="9748242" y="7506286"/>
                <a:ext cx="866801" cy="1308904"/>
              </a:xfrm>
              <a:custGeom>
                <a:avLst/>
                <a:gdLst>
                  <a:gd name="T0" fmla="*/ 307 w 316"/>
                  <a:gd name="T1" fmla="*/ 224 h 477"/>
                  <a:gd name="T2" fmla="*/ 314 w 316"/>
                  <a:gd name="T3" fmla="*/ 347 h 477"/>
                  <a:gd name="T4" fmla="*/ 288 w 316"/>
                  <a:gd name="T5" fmla="*/ 434 h 477"/>
                  <a:gd name="T6" fmla="*/ 227 w 316"/>
                  <a:gd name="T7" fmla="*/ 448 h 477"/>
                  <a:gd name="T8" fmla="*/ 175 w 316"/>
                  <a:gd name="T9" fmla="*/ 466 h 477"/>
                  <a:gd name="T10" fmla="*/ 148 w 316"/>
                  <a:gd name="T11" fmla="*/ 476 h 477"/>
                  <a:gd name="T12" fmla="*/ 91 w 316"/>
                  <a:gd name="T13" fmla="*/ 460 h 477"/>
                  <a:gd name="T14" fmla="*/ 41 w 316"/>
                  <a:gd name="T15" fmla="*/ 446 h 477"/>
                  <a:gd name="T16" fmla="*/ 30 w 316"/>
                  <a:gd name="T17" fmla="*/ 442 h 477"/>
                  <a:gd name="T18" fmla="*/ 8 w 316"/>
                  <a:gd name="T19" fmla="*/ 401 h 477"/>
                  <a:gd name="T20" fmla="*/ 9 w 316"/>
                  <a:gd name="T21" fmla="*/ 210 h 477"/>
                  <a:gd name="T22" fmla="*/ 49 w 316"/>
                  <a:gd name="T23" fmla="*/ 90 h 477"/>
                  <a:gd name="T24" fmla="*/ 307 w 316"/>
                  <a:gd name="T25" fmla="*/ 22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77">
                    <a:moveTo>
                      <a:pt x="307" y="224"/>
                    </a:moveTo>
                    <a:cubicBezTo>
                      <a:pt x="307" y="224"/>
                      <a:pt x="315" y="296"/>
                      <a:pt x="314" y="347"/>
                    </a:cubicBezTo>
                    <a:cubicBezTo>
                      <a:pt x="313" y="375"/>
                      <a:pt x="316" y="417"/>
                      <a:pt x="288" y="434"/>
                    </a:cubicBezTo>
                    <a:cubicBezTo>
                      <a:pt x="270" y="445"/>
                      <a:pt x="248" y="446"/>
                      <a:pt x="227" y="448"/>
                    </a:cubicBezTo>
                    <a:cubicBezTo>
                      <a:pt x="207" y="450"/>
                      <a:pt x="191" y="454"/>
                      <a:pt x="175" y="466"/>
                    </a:cubicBezTo>
                    <a:cubicBezTo>
                      <a:pt x="167" y="471"/>
                      <a:pt x="158" y="477"/>
                      <a:pt x="148" y="476"/>
                    </a:cubicBezTo>
                    <a:cubicBezTo>
                      <a:pt x="128" y="474"/>
                      <a:pt x="110" y="465"/>
                      <a:pt x="91" y="460"/>
                    </a:cubicBezTo>
                    <a:cubicBezTo>
                      <a:pt x="74" y="455"/>
                      <a:pt x="58" y="451"/>
                      <a:pt x="41" y="446"/>
                    </a:cubicBezTo>
                    <a:cubicBezTo>
                      <a:pt x="37" y="444"/>
                      <a:pt x="34" y="443"/>
                      <a:pt x="30" y="442"/>
                    </a:cubicBezTo>
                    <a:cubicBezTo>
                      <a:pt x="19" y="438"/>
                      <a:pt x="10" y="428"/>
                      <a:pt x="8" y="401"/>
                    </a:cubicBezTo>
                    <a:cubicBezTo>
                      <a:pt x="6" y="374"/>
                      <a:pt x="0" y="263"/>
                      <a:pt x="9" y="210"/>
                    </a:cubicBezTo>
                    <a:cubicBezTo>
                      <a:pt x="17" y="156"/>
                      <a:pt x="18" y="112"/>
                      <a:pt x="49" y="90"/>
                    </a:cubicBezTo>
                    <a:cubicBezTo>
                      <a:pt x="58" y="80"/>
                      <a:pt x="299" y="0"/>
                      <a:pt x="307" y="22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3"/>
              <p:cNvSpPr>
                <a:spLocks/>
              </p:cNvSpPr>
              <p:nvPr/>
            </p:nvSpPr>
            <p:spPr bwMode="auto">
              <a:xfrm>
                <a:off x="9852676" y="8594719"/>
                <a:ext cx="285452" cy="198424"/>
              </a:xfrm>
              <a:custGeom>
                <a:avLst/>
                <a:gdLst>
                  <a:gd name="T0" fmla="*/ 94 w 104"/>
                  <a:gd name="T1" fmla="*/ 46 h 72"/>
                  <a:gd name="T2" fmla="*/ 93 w 104"/>
                  <a:gd name="T3" fmla="*/ 20 h 72"/>
                  <a:gd name="T4" fmla="*/ 77 w 104"/>
                  <a:gd name="T5" fmla="*/ 13 h 72"/>
                  <a:gd name="T6" fmla="*/ 9 w 104"/>
                  <a:gd name="T7" fmla="*/ 22 h 72"/>
                  <a:gd name="T8" fmla="*/ 9 w 104"/>
                  <a:gd name="T9" fmla="*/ 23 h 72"/>
                  <a:gd name="T10" fmla="*/ 0 w 104"/>
                  <a:gd name="T11" fmla="*/ 48 h 72"/>
                  <a:gd name="T12" fmla="*/ 3 w 104"/>
                  <a:gd name="T13" fmla="*/ 49 h 72"/>
                  <a:gd name="T14" fmla="*/ 53 w 104"/>
                  <a:gd name="T15" fmla="*/ 63 h 72"/>
                  <a:gd name="T16" fmla="*/ 82 w 104"/>
                  <a:gd name="T17" fmla="*/ 72 h 72"/>
                  <a:gd name="T18" fmla="*/ 94 w 104"/>
                  <a:gd name="T19"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2">
                    <a:moveTo>
                      <a:pt x="94" y="46"/>
                    </a:moveTo>
                    <a:cubicBezTo>
                      <a:pt x="100" y="38"/>
                      <a:pt x="104" y="27"/>
                      <a:pt x="93" y="20"/>
                    </a:cubicBezTo>
                    <a:cubicBezTo>
                      <a:pt x="88" y="17"/>
                      <a:pt x="83" y="15"/>
                      <a:pt x="77" y="13"/>
                    </a:cubicBezTo>
                    <a:cubicBezTo>
                      <a:pt x="56" y="6"/>
                      <a:pt x="24" y="0"/>
                      <a:pt x="9" y="22"/>
                    </a:cubicBezTo>
                    <a:cubicBezTo>
                      <a:pt x="9" y="22"/>
                      <a:pt x="9" y="23"/>
                      <a:pt x="9" y="23"/>
                    </a:cubicBezTo>
                    <a:cubicBezTo>
                      <a:pt x="5" y="31"/>
                      <a:pt x="1" y="39"/>
                      <a:pt x="0" y="48"/>
                    </a:cubicBezTo>
                    <a:cubicBezTo>
                      <a:pt x="1" y="48"/>
                      <a:pt x="2" y="48"/>
                      <a:pt x="3" y="49"/>
                    </a:cubicBezTo>
                    <a:cubicBezTo>
                      <a:pt x="20" y="54"/>
                      <a:pt x="36" y="58"/>
                      <a:pt x="53" y="63"/>
                    </a:cubicBezTo>
                    <a:cubicBezTo>
                      <a:pt x="63" y="65"/>
                      <a:pt x="72" y="69"/>
                      <a:pt x="82" y="72"/>
                    </a:cubicBezTo>
                    <a:cubicBezTo>
                      <a:pt x="83" y="63"/>
                      <a:pt x="87" y="55"/>
                      <a:pt x="94"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4"/>
              <p:cNvSpPr>
                <a:spLocks/>
              </p:cNvSpPr>
              <p:nvPr/>
            </p:nvSpPr>
            <p:spPr bwMode="auto">
              <a:xfrm>
                <a:off x="10126525" y="8594719"/>
                <a:ext cx="301698" cy="200745"/>
              </a:xfrm>
              <a:custGeom>
                <a:avLst/>
                <a:gdLst>
                  <a:gd name="T0" fmla="*/ 92 w 110"/>
                  <a:gd name="T1" fmla="*/ 13 h 73"/>
                  <a:gd name="T2" fmla="*/ 48 w 110"/>
                  <a:gd name="T3" fmla="*/ 2 h 73"/>
                  <a:gd name="T4" fmla="*/ 11 w 110"/>
                  <a:gd name="T5" fmla="*/ 40 h 73"/>
                  <a:gd name="T6" fmla="*/ 27 w 110"/>
                  <a:gd name="T7" fmla="*/ 63 h 73"/>
                  <a:gd name="T8" fmla="*/ 30 w 110"/>
                  <a:gd name="T9" fmla="*/ 73 h 73"/>
                  <a:gd name="T10" fmla="*/ 37 w 110"/>
                  <a:gd name="T11" fmla="*/ 69 h 73"/>
                  <a:gd name="T12" fmla="*/ 89 w 110"/>
                  <a:gd name="T13" fmla="*/ 51 h 73"/>
                  <a:gd name="T14" fmla="*/ 110 w 110"/>
                  <a:gd name="T15" fmla="*/ 49 h 73"/>
                  <a:gd name="T16" fmla="*/ 92 w 110"/>
                  <a:gd name="T1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3">
                    <a:moveTo>
                      <a:pt x="92" y="13"/>
                    </a:moveTo>
                    <a:cubicBezTo>
                      <a:pt x="79" y="4"/>
                      <a:pt x="63" y="0"/>
                      <a:pt x="48" y="2"/>
                    </a:cubicBezTo>
                    <a:cubicBezTo>
                      <a:pt x="32" y="4"/>
                      <a:pt x="0" y="19"/>
                      <a:pt x="11" y="40"/>
                    </a:cubicBezTo>
                    <a:cubicBezTo>
                      <a:pt x="16" y="48"/>
                      <a:pt x="23" y="54"/>
                      <a:pt x="27" y="63"/>
                    </a:cubicBezTo>
                    <a:cubicBezTo>
                      <a:pt x="28" y="67"/>
                      <a:pt x="29" y="70"/>
                      <a:pt x="30" y="73"/>
                    </a:cubicBezTo>
                    <a:cubicBezTo>
                      <a:pt x="32" y="72"/>
                      <a:pt x="34" y="70"/>
                      <a:pt x="37" y="69"/>
                    </a:cubicBezTo>
                    <a:cubicBezTo>
                      <a:pt x="53" y="57"/>
                      <a:pt x="69" y="53"/>
                      <a:pt x="89" y="51"/>
                    </a:cubicBezTo>
                    <a:cubicBezTo>
                      <a:pt x="96" y="50"/>
                      <a:pt x="103" y="50"/>
                      <a:pt x="110" y="49"/>
                    </a:cubicBezTo>
                    <a:cubicBezTo>
                      <a:pt x="107" y="35"/>
                      <a:pt x="104" y="22"/>
                      <a:pt x="9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
              <p:cNvSpPr>
                <a:spLocks/>
              </p:cNvSpPr>
              <p:nvPr/>
            </p:nvSpPr>
            <p:spPr bwMode="auto">
              <a:xfrm>
                <a:off x="9788855" y="7520211"/>
                <a:ext cx="796018" cy="605716"/>
              </a:xfrm>
              <a:custGeom>
                <a:avLst/>
                <a:gdLst>
                  <a:gd name="T0" fmla="*/ 135 w 290"/>
                  <a:gd name="T1" fmla="*/ 218 h 221"/>
                  <a:gd name="T2" fmla="*/ 0 w 290"/>
                  <a:gd name="T3" fmla="*/ 163 h 221"/>
                  <a:gd name="T4" fmla="*/ 34 w 290"/>
                  <a:gd name="T5" fmla="*/ 85 h 221"/>
                  <a:gd name="T6" fmla="*/ 290 w 290"/>
                  <a:gd name="T7" fmla="*/ 197 h 221"/>
                  <a:gd name="T8" fmla="*/ 179 w 290"/>
                  <a:gd name="T9" fmla="*/ 221 h 221"/>
                  <a:gd name="T10" fmla="*/ 135 w 290"/>
                  <a:gd name="T11" fmla="*/ 218 h 221"/>
                </a:gdLst>
                <a:ahLst/>
                <a:cxnLst>
                  <a:cxn ang="0">
                    <a:pos x="T0" y="T1"/>
                  </a:cxn>
                  <a:cxn ang="0">
                    <a:pos x="T2" y="T3"/>
                  </a:cxn>
                  <a:cxn ang="0">
                    <a:pos x="T4" y="T5"/>
                  </a:cxn>
                  <a:cxn ang="0">
                    <a:pos x="T6" y="T7"/>
                  </a:cxn>
                  <a:cxn ang="0">
                    <a:pos x="T8" y="T9"/>
                  </a:cxn>
                  <a:cxn ang="0">
                    <a:pos x="T10" y="T11"/>
                  </a:cxn>
                </a:cxnLst>
                <a:rect l="0" t="0" r="r" b="b"/>
                <a:pathLst>
                  <a:path w="290" h="221">
                    <a:moveTo>
                      <a:pt x="135" y="218"/>
                    </a:moveTo>
                    <a:cubicBezTo>
                      <a:pt x="88" y="206"/>
                      <a:pt x="41" y="186"/>
                      <a:pt x="0" y="163"/>
                    </a:cubicBezTo>
                    <a:cubicBezTo>
                      <a:pt x="5" y="129"/>
                      <a:pt x="11" y="101"/>
                      <a:pt x="34" y="85"/>
                    </a:cubicBezTo>
                    <a:cubicBezTo>
                      <a:pt x="43" y="75"/>
                      <a:pt x="268" y="0"/>
                      <a:pt x="290" y="197"/>
                    </a:cubicBezTo>
                    <a:cubicBezTo>
                      <a:pt x="253" y="207"/>
                      <a:pt x="217" y="216"/>
                      <a:pt x="179" y="221"/>
                    </a:cubicBezTo>
                    <a:cubicBezTo>
                      <a:pt x="164" y="220"/>
                      <a:pt x="150" y="218"/>
                      <a:pt x="135" y="2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6"/>
              <p:cNvSpPr>
                <a:spLocks/>
              </p:cNvSpPr>
              <p:nvPr/>
            </p:nvSpPr>
            <p:spPr bwMode="auto">
              <a:xfrm>
                <a:off x="10502486" y="7821908"/>
                <a:ext cx="194943" cy="652131"/>
              </a:xfrm>
              <a:custGeom>
                <a:avLst/>
                <a:gdLst>
                  <a:gd name="T0" fmla="*/ 62 w 71"/>
                  <a:gd name="T1" fmla="*/ 0 h 238"/>
                  <a:gd name="T2" fmla="*/ 67 w 71"/>
                  <a:gd name="T3" fmla="*/ 146 h 238"/>
                  <a:gd name="T4" fmla="*/ 52 w 71"/>
                  <a:gd name="T5" fmla="*/ 145 h 238"/>
                  <a:gd name="T6" fmla="*/ 29 w 71"/>
                  <a:gd name="T7" fmla="*/ 174 h 238"/>
                  <a:gd name="T8" fmla="*/ 35 w 71"/>
                  <a:gd name="T9" fmla="*/ 233 h 238"/>
                  <a:gd name="T10" fmla="*/ 24 w 71"/>
                  <a:gd name="T11" fmla="*/ 238 h 238"/>
                  <a:gd name="T12" fmla="*/ 13 w 71"/>
                  <a:gd name="T13" fmla="*/ 233 h 238"/>
                  <a:gd name="T14" fmla="*/ 0 w 71"/>
                  <a:gd name="T15" fmla="*/ 24 h 238"/>
                  <a:gd name="T16" fmla="*/ 62 w 71"/>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8">
                    <a:moveTo>
                      <a:pt x="62" y="0"/>
                    </a:moveTo>
                    <a:cubicBezTo>
                      <a:pt x="62" y="0"/>
                      <a:pt x="71" y="107"/>
                      <a:pt x="67" y="146"/>
                    </a:cubicBezTo>
                    <a:cubicBezTo>
                      <a:pt x="67" y="146"/>
                      <a:pt x="61" y="144"/>
                      <a:pt x="52" y="145"/>
                    </a:cubicBezTo>
                    <a:cubicBezTo>
                      <a:pt x="45" y="146"/>
                      <a:pt x="31" y="151"/>
                      <a:pt x="29" y="174"/>
                    </a:cubicBezTo>
                    <a:cubicBezTo>
                      <a:pt x="25" y="216"/>
                      <a:pt x="35" y="233"/>
                      <a:pt x="35" y="233"/>
                    </a:cubicBezTo>
                    <a:cubicBezTo>
                      <a:pt x="35" y="233"/>
                      <a:pt x="34" y="237"/>
                      <a:pt x="24" y="238"/>
                    </a:cubicBezTo>
                    <a:cubicBezTo>
                      <a:pt x="14" y="238"/>
                      <a:pt x="13" y="233"/>
                      <a:pt x="13" y="233"/>
                    </a:cubicBezTo>
                    <a:cubicBezTo>
                      <a:pt x="0" y="24"/>
                      <a:pt x="0" y="24"/>
                      <a:pt x="0" y="24"/>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7"/>
              <p:cNvSpPr>
                <a:spLocks/>
              </p:cNvSpPr>
              <p:nvPr/>
            </p:nvSpPr>
            <p:spPr bwMode="auto">
              <a:xfrm>
                <a:off x="10601118" y="8137531"/>
                <a:ext cx="88189" cy="106755"/>
              </a:xfrm>
              <a:custGeom>
                <a:avLst/>
                <a:gdLst>
                  <a:gd name="T0" fmla="*/ 0 w 32"/>
                  <a:gd name="T1" fmla="*/ 39 h 39"/>
                  <a:gd name="T2" fmla="*/ 1 w 32"/>
                  <a:gd name="T3" fmla="*/ 21 h 39"/>
                  <a:gd name="T4" fmla="*/ 5 w 32"/>
                  <a:gd name="T5" fmla="*/ 14 h 39"/>
                  <a:gd name="T6" fmla="*/ 28 w 32"/>
                  <a:gd name="T7" fmla="*/ 1 h 39"/>
                  <a:gd name="T8" fmla="*/ 32 w 32"/>
                  <a:gd name="T9" fmla="*/ 0 h 39"/>
                  <a:gd name="T10" fmla="*/ 31 w 32"/>
                  <a:gd name="T11" fmla="*/ 31 h 39"/>
                  <a:gd name="T12" fmla="*/ 16 w 32"/>
                  <a:gd name="T13" fmla="*/ 30 h 39"/>
                  <a:gd name="T14" fmla="*/ 0 w 3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0" y="39"/>
                    </a:moveTo>
                    <a:cubicBezTo>
                      <a:pt x="0" y="33"/>
                      <a:pt x="1" y="28"/>
                      <a:pt x="1" y="21"/>
                    </a:cubicBezTo>
                    <a:cubicBezTo>
                      <a:pt x="3" y="19"/>
                      <a:pt x="4" y="17"/>
                      <a:pt x="5" y="14"/>
                    </a:cubicBezTo>
                    <a:cubicBezTo>
                      <a:pt x="13" y="10"/>
                      <a:pt x="20" y="5"/>
                      <a:pt x="28" y="1"/>
                    </a:cubicBezTo>
                    <a:cubicBezTo>
                      <a:pt x="29" y="1"/>
                      <a:pt x="31" y="1"/>
                      <a:pt x="32" y="0"/>
                    </a:cubicBezTo>
                    <a:cubicBezTo>
                      <a:pt x="32" y="12"/>
                      <a:pt x="32" y="23"/>
                      <a:pt x="31" y="31"/>
                    </a:cubicBezTo>
                    <a:cubicBezTo>
                      <a:pt x="31" y="31"/>
                      <a:pt x="25" y="29"/>
                      <a:pt x="16" y="30"/>
                    </a:cubicBezTo>
                    <a:cubicBezTo>
                      <a:pt x="12" y="30"/>
                      <a:pt x="5" y="33"/>
                      <a:pt x="0" y="39"/>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
              <p:cNvSpPr>
                <a:spLocks/>
              </p:cNvSpPr>
              <p:nvPr/>
            </p:nvSpPr>
            <p:spPr bwMode="auto">
              <a:xfrm>
                <a:off x="10508288" y="7876446"/>
                <a:ext cx="175217" cy="161292"/>
              </a:xfrm>
              <a:custGeom>
                <a:avLst/>
                <a:gdLst>
                  <a:gd name="T0" fmla="*/ 62 w 64"/>
                  <a:gd name="T1" fmla="*/ 0 h 59"/>
                  <a:gd name="T2" fmla="*/ 64 w 64"/>
                  <a:gd name="T3" fmla="*/ 31 h 59"/>
                  <a:gd name="T4" fmla="*/ 2 w 64"/>
                  <a:gd name="T5" fmla="*/ 59 h 59"/>
                  <a:gd name="T6" fmla="*/ 0 w 64"/>
                  <a:gd name="T7" fmla="*/ 32 h 59"/>
                  <a:gd name="T8" fmla="*/ 62 w 64"/>
                  <a:gd name="T9" fmla="*/ 0 h 59"/>
                </a:gdLst>
                <a:ahLst/>
                <a:cxnLst>
                  <a:cxn ang="0">
                    <a:pos x="T0" y="T1"/>
                  </a:cxn>
                  <a:cxn ang="0">
                    <a:pos x="T2" y="T3"/>
                  </a:cxn>
                  <a:cxn ang="0">
                    <a:pos x="T4" y="T5"/>
                  </a:cxn>
                  <a:cxn ang="0">
                    <a:pos x="T6" y="T7"/>
                  </a:cxn>
                  <a:cxn ang="0">
                    <a:pos x="T8" y="T9"/>
                  </a:cxn>
                </a:cxnLst>
                <a:rect l="0" t="0" r="r" b="b"/>
                <a:pathLst>
                  <a:path w="64" h="59">
                    <a:moveTo>
                      <a:pt x="62" y="0"/>
                    </a:moveTo>
                    <a:cubicBezTo>
                      <a:pt x="64" y="31"/>
                      <a:pt x="64" y="31"/>
                      <a:pt x="64" y="31"/>
                    </a:cubicBezTo>
                    <a:cubicBezTo>
                      <a:pt x="64" y="31"/>
                      <a:pt x="34" y="58"/>
                      <a:pt x="2" y="59"/>
                    </a:cubicBezTo>
                    <a:cubicBezTo>
                      <a:pt x="0" y="32"/>
                      <a:pt x="0" y="32"/>
                      <a:pt x="0" y="32"/>
                    </a:cubicBezTo>
                    <a:lnTo>
                      <a:pt x="62"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
              <p:cNvSpPr>
                <a:spLocks/>
              </p:cNvSpPr>
              <p:nvPr/>
            </p:nvSpPr>
            <p:spPr bwMode="auto">
              <a:xfrm>
                <a:off x="9534735" y="7546898"/>
                <a:ext cx="1236961" cy="936423"/>
              </a:xfrm>
              <a:custGeom>
                <a:avLst/>
                <a:gdLst>
                  <a:gd name="T0" fmla="*/ 378 w 451"/>
                  <a:gd name="T1" fmla="*/ 3 h 341"/>
                  <a:gd name="T2" fmla="*/ 292 w 451"/>
                  <a:gd name="T3" fmla="*/ 39 h 341"/>
                  <a:gd name="T4" fmla="*/ 143 w 451"/>
                  <a:gd name="T5" fmla="*/ 3 h 341"/>
                  <a:gd name="T6" fmla="*/ 64 w 451"/>
                  <a:gd name="T7" fmla="*/ 80 h 341"/>
                  <a:gd name="T8" fmla="*/ 10 w 451"/>
                  <a:gd name="T9" fmla="*/ 106 h 341"/>
                  <a:gd name="T10" fmla="*/ 46 w 451"/>
                  <a:gd name="T11" fmla="*/ 262 h 341"/>
                  <a:gd name="T12" fmla="*/ 50 w 451"/>
                  <a:gd name="T13" fmla="*/ 259 h 341"/>
                  <a:gd name="T14" fmla="*/ 82 w 451"/>
                  <a:gd name="T15" fmla="*/ 266 h 341"/>
                  <a:gd name="T16" fmla="*/ 82 w 451"/>
                  <a:gd name="T17" fmla="*/ 335 h 341"/>
                  <a:gd name="T18" fmla="*/ 94 w 451"/>
                  <a:gd name="T19" fmla="*/ 340 h 341"/>
                  <a:gd name="T20" fmla="*/ 105 w 451"/>
                  <a:gd name="T21" fmla="*/ 330 h 341"/>
                  <a:gd name="T22" fmla="*/ 103 w 451"/>
                  <a:gd name="T23" fmla="*/ 199 h 341"/>
                  <a:gd name="T24" fmla="*/ 104 w 451"/>
                  <a:gd name="T25" fmla="*/ 142 h 341"/>
                  <a:gd name="T26" fmla="*/ 323 w 451"/>
                  <a:gd name="T27" fmla="*/ 184 h 341"/>
                  <a:gd name="T28" fmla="*/ 451 w 451"/>
                  <a:gd name="T29" fmla="*/ 37 h 341"/>
                  <a:gd name="T30" fmla="*/ 415 w 451"/>
                  <a:gd name="T31" fmla="*/ 78 h 341"/>
                  <a:gd name="T32" fmla="*/ 409 w 451"/>
                  <a:gd name="T33" fmla="*/ 0 h 341"/>
                  <a:gd name="T34" fmla="*/ 387 w 451"/>
                  <a:gd name="T35" fmla="*/ 41 h 341"/>
                  <a:gd name="T36" fmla="*/ 378 w 451"/>
                  <a:gd name="T37" fmla="*/ 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41">
                    <a:moveTo>
                      <a:pt x="378" y="3"/>
                    </a:moveTo>
                    <a:cubicBezTo>
                      <a:pt x="378" y="3"/>
                      <a:pt x="378" y="52"/>
                      <a:pt x="292" y="39"/>
                    </a:cubicBezTo>
                    <a:cubicBezTo>
                      <a:pt x="233" y="30"/>
                      <a:pt x="191" y="0"/>
                      <a:pt x="143" y="3"/>
                    </a:cubicBezTo>
                    <a:cubicBezTo>
                      <a:pt x="96" y="6"/>
                      <a:pt x="64" y="50"/>
                      <a:pt x="64" y="80"/>
                    </a:cubicBezTo>
                    <a:cubicBezTo>
                      <a:pt x="64" y="80"/>
                      <a:pt x="27" y="57"/>
                      <a:pt x="10" y="106"/>
                    </a:cubicBezTo>
                    <a:cubicBezTo>
                      <a:pt x="0" y="137"/>
                      <a:pt x="17" y="187"/>
                      <a:pt x="46" y="262"/>
                    </a:cubicBezTo>
                    <a:cubicBezTo>
                      <a:pt x="46" y="262"/>
                      <a:pt x="48" y="260"/>
                      <a:pt x="50" y="259"/>
                    </a:cubicBezTo>
                    <a:cubicBezTo>
                      <a:pt x="56" y="256"/>
                      <a:pt x="68" y="252"/>
                      <a:pt x="82" y="266"/>
                    </a:cubicBezTo>
                    <a:cubicBezTo>
                      <a:pt x="93" y="277"/>
                      <a:pt x="82" y="335"/>
                      <a:pt x="82" y="335"/>
                    </a:cubicBezTo>
                    <a:cubicBezTo>
                      <a:pt x="82" y="335"/>
                      <a:pt x="81" y="341"/>
                      <a:pt x="94" y="340"/>
                    </a:cubicBezTo>
                    <a:cubicBezTo>
                      <a:pt x="107" y="340"/>
                      <a:pt x="105" y="330"/>
                      <a:pt x="105" y="330"/>
                    </a:cubicBezTo>
                    <a:cubicBezTo>
                      <a:pt x="105" y="330"/>
                      <a:pt x="105" y="272"/>
                      <a:pt x="103" y="199"/>
                    </a:cubicBezTo>
                    <a:cubicBezTo>
                      <a:pt x="101" y="169"/>
                      <a:pt x="99" y="151"/>
                      <a:pt x="104" y="142"/>
                    </a:cubicBezTo>
                    <a:cubicBezTo>
                      <a:pt x="104" y="142"/>
                      <a:pt x="213" y="210"/>
                      <a:pt x="323" y="184"/>
                    </a:cubicBezTo>
                    <a:cubicBezTo>
                      <a:pt x="433" y="158"/>
                      <a:pt x="446" y="87"/>
                      <a:pt x="451" y="37"/>
                    </a:cubicBezTo>
                    <a:cubicBezTo>
                      <a:pt x="451" y="37"/>
                      <a:pt x="441" y="68"/>
                      <a:pt x="415" y="78"/>
                    </a:cubicBezTo>
                    <a:cubicBezTo>
                      <a:pt x="415" y="78"/>
                      <a:pt x="437" y="38"/>
                      <a:pt x="409" y="0"/>
                    </a:cubicBezTo>
                    <a:cubicBezTo>
                      <a:pt x="409" y="0"/>
                      <a:pt x="402" y="32"/>
                      <a:pt x="387" y="41"/>
                    </a:cubicBezTo>
                    <a:cubicBezTo>
                      <a:pt x="387" y="41"/>
                      <a:pt x="394" y="35"/>
                      <a:pt x="378"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
              <p:cNvSpPr>
                <a:spLocks/>
              </p:cNvSpPr>
              <p:nvPr/>
            </p:nvSpPr>
            <p:spPr bwMode="auto">
              <a:xfrm>
                <a:off x="9635686" y="8200191"/>
                <a:ext cx="134604" cy="82387"/>
              </a:xfrm>
              <a:custGeom>
                <a:avLst/>
                <a:gdLst>
                  <a:gd name="T0" fmla="*/ 0 w 49"/>
                  <a:gd name="T1" fmla="*/ 0 h 30"/>
                  <a:gd name="T2" fmla="*/ 43 w 49"/>
                  <a:gd name="T3" fmla="*/ 7 h 30"/>
                  <a:gd name="T4" fmla="*/ 44 w 49"/>
                  <a:gd name="T5" fmla="*/ 8 h 30"/>
                  <a:gd name="T6" fmla="*/ 46 w 49"/>
                  <a:gd name="T7" fmla="*/ 30 h 30"/>
                  <a:gd name="T8" fmla="*/ 46 w 49"/>
                  <a:gd name="T9" fmla="*/ 30 h 30"/>
                  <a:gd name="T10" fmla="*/ 45 w 49"/>
                  <a:gd name="T11" fmla="*/ 28 h 30"/>
                  <a:gd name="T12" fmla="*/ 13 w 49"/>
                  <a:gd name="T13" fmla="*/ 21 h 30"/>
                  <a:gd name="T14" fmla="*/ 9 w 49"/>
                  <a:gd name="T15" fmla="*/ 24 h 30"/>
                  <a:gd name="T16" fmla="*/ 0 w 49"/>
                  <a:gd name="T17" fmla="*/ 0 h 30"/>
                  <a:gd name="T18" fmla="*/ 0 w 49"/>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0">
                    <a:moveTo>
                      <a:pt x="0" y="0"/>
                    </a:moveTo>
                    <a:cubicBezTo>
                      <a:pt x="15" y="0"/>
                      <a:pt x="30" y="1"/>
                      <a:pt x="43" y="7"/>
                    </a:cubicBezTo>
                    <a:cubicBezTo>
                      <a:pt x="43" y="7"/>
                      <a:pt x="44" y="8"/>
                      <a:pt x="44" y="8"/>
                    </a:cubicBezTo>
                    <a:cubicBezTo>
                      <a:pt x="46" y="14"/>
                      <a:pt x="49" y="22"/>
                      <a:pt x="46" y="30"/>
                    </a:cubicBezTo>
                    <a:cubicBezTo>
                      <a:pt x="46" y="30"/>
                      <a:pt x="46" y="30"/>
                      <a:pt x="46" y="30"/>
                    </a:cubicBezTo>
                    <a:cubicBezTo>
                      <a:pt x="46" y="29"/>
                      <a:pt x="45" y="28"/>
                      <a:pt x="45" y="28"/>
                    </a:cubicBezTo>
                    <a:cubicBezTo>
                      <a:pt x="31" y="14"/>
                      <a:pt x="19" y="18"/>
                      <a:pt x="13" y="21"/>
                    </a:cubicBezTo>
                    <a:cubicBezTo>
                      <a:pt x="11" y="22"/>
                      <a:pt x="9" y="24"/>
                      <a:pt x="9" y="24"/>
                    </a:cubicBezTo>
                    <a:cubicBezTo>
                      <a:pt x="6" y="16"/>
                      <a:pt x="3"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
              <p:cNvSpPr>
                <a:spLocks/>
              </p:cNvSpPr>
              <p:nvPr/>
            </p:nvSpPr>
            <p:spPr bwMode="auto">
              <a:xfrm>
                <a:off x="10376006" y="8125927"/>
                <a:ext cx="138085" cy="126481"/>
              </a:xfrm>
              <a:custGeom>
                <a:avLst/>
                <a:gdLst>
                  <a:gd name="T0" fmla="*/ 0 w 50"/>
                  <a:gd name="T1" fmla="*/ 13 h 46"/>
                  <a:gd name="T2" fmla="*/ 17 w 50"/>
                  <a:gd name="T3" fmla="*/ 2 h 46"/>
                  <a:gd name="T4" fmla="*/ 44 w 50"/>
                  <a:gd name="T5" fmla="*/ 22 h 46"/>
                  <a:gd name="T6" fmla="*/ 45 w 50"/>
                  <a:gd name="T7" fmla="*/ 46 h 46"/>
                  <a:gd name="T8" fmla="*/ 0 w 50"/>
                  <a:gd name="T9" fmla="*/ 13 h 46"/>
                </a:gdLst>
                <a:ahLst/>
                <a:cxnLst>
                  <a:cxn ang="0">
                    <a:pos x="T0" y="T1"/>
                  </a:cxn>
                  <a:cxn ang="0">
                    <a:pos x="T2" y="T3"/>
                  </a:cxn>
                  <a:cxn ang="0">
                    <a:pos x="T4" y="T5"/>
                  </a:cxn>
                  <a:cxn ang="0">
                    <a:pos x="T6" y="T7"/>
                  </a:cxn>
                  <a:cxn ang="0">
                    <a:pos x="T8" y="T9"/>
                  </a:cxn>
                </a:cxnLst>
                <a:rect l="0" t="0" r="r" b="b"/>
                <a:pathLst>
                  <a:path w="50" h="46">
                    <a:moveTo>
                      <a:pt x="0" y="13"/>
                    </a:moveTo>
                    <a:cubicBezTo>
                      <a:pt x="0" y="13"/>
                      <a:pt x="2" y="0"/>
                      <a:pt x="17" y="2"/>
                    </a:cubicBezTo>
                    <a:cubicBezTo>
                      <a:pt x="31" y="4"/>
                      <a:pt x="37" y="13"/>
                      <a:pt x="44" y="22"/>
                    </a:cubicBezTo>
                    <a:cubicBezTo>
                      <a:pt x="50" y="31"/>
                      <a:pt x="45" y="46"/>
                      <a:pt x="45" y="46"/>
                    </a:cubicBezTo>
                    <a:cubicBezTo>
                      <a:pt x="45" y="46"/>
                      <a:pt x="31" y="23"/>
                      <a:pt x="0"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
              <p:cNvSpPr>
                <a:spLocks/>
              </p:cNvSpPr>
              <p:nvPr/>
            </p:nvSpPr>
            <p:spPr bwMode="auto">
              <a:xfrm>
                <a:off x="9852676" y="8131729"/>
                <a:ext cx="109075" cy="131122"/>
              </a:xfrm>
              <a:custGeom>
                <a:avLst/>
                <a:gdLst>
                  <a:gd name="T0" fmla="*/ 27 w 40"/>
                  <a:gd name="T1" fmla="*/ 3 h 48"/>
                  <a:gd name="T2" fmla="*/ 40 w 40"/>
                  <a:gd name="T3" fmla="*/ 12 h 48"/>
                  <a:gd name="T4" fmla="*/ 6 w 40"/>
                  <a:gd name="T5" fmla="*/ 48 h 48"/>
                  <a:gd name="T6" fmla="*/ 1 w 40"/>
                  <a:gd name="T7" fmla="*/ 26 h 48"/>
                  <a:gd name="T8" fmla="*/ 27 w 40"/>
                  <a:gd name="T9" fmla="*/ 3 h 48"/>
                </a:gdLst>
                <a:ahLst/>
                <a:cxnLst>
                  <a:cxn ang="0">
                    <a:pos x="T0" y="T1"/>
                  </a:cxn>
                  <a:cxn ang="0">
                    <a:pos x="T2" y="T3"/>
                  </a:cxn>
                  <a:cxn ang="0">
                    <a:pos x="T4" y="T5"/>
                  </a:cxn>
                  <a:cxn ang="0">
                    <a:pos x="T6" y="T7"/>
                  </a:cxn>
                  <a:cxn ang="0">
                    <a:pos x="T8" y="T9"/>
                  </a:cxn>
                </a:cxnLst>
                <a:rect l="0" t="0" r="r" b="b"/>
                <a:pathLst>
                  <a:path w="40" h="48">
                    <a:moveTo>
                      <a:pt x="27" y="3"/>
                    </a:moveTo>
                    <a:cubicBezTo>
                      <a:pt x="27" y="3"/>
                      <a:pt x="38" y="0"/>
                      <a:pt x="40" y="12"/>
                    </a:cubicBezTo>
                    <a:cubicBezTo>
                      <a:pt x="40" y="12"/>
                      <a:pt x="12" y="24"/>
                      <a:pt x="6" y="48"/>
                    </a:cubicBezTo>
                    <a:cubicBezTo>
                      <a:pt x="6" y="48"/>
                      <a:pt x="0" y="35"/>
                      <a:pt x="1" y="26"/>
                    </a:cubicBezTo>
                    <a:cubicBezTo>
                      <a:pt x="2" y="17"/>
                      <a:pt x="11" y="6"/>
                      <a:pt x="27"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
              <p:cNvSpPr>
                <a:spLocks/>
              </p:cNvSpPr>
              <p:nvPr/>
            </p:nvSpPr>
            <p:spPr bwMode="auto">
              <a:xfrm>
                <a:off x="9655412" y="8276776"/>
                <a:ext cx="95151" cy="128802"/>
              </a:xfrm>
              <a:custGeom>
                <a:avLst/>
                <a:gdLst>
                  <a:gd name="T0" fmla="*/ 28 w 35"/>
                  <a:gd name="T1" fmla="*/ 46 h 47"/>
                  <a:gd name="T2" fmla="*/ 13 w 35"/>
                  <a:gd name="T3" fmla="*/ 7 h 47"/>
                  <a:gd name="T4" fmla="*/ 9 w 35"/>
                  <a:gd name="T5" fmla="*/ 37 h 47"/>
                  <a:gd name="T6" fmla="*/ 28 w 35"/>
                  <a:gd name="T7" fmla="*/ 46 h 47"/>
                </a:gdLst>
                <a:ahLst/>
                <a:cxnLst>
                  <a:cxn ang="0">
                    <a:pos x="T0" y="T1"/>
                  </a:cxn>
                  <a:cxn ang="0">
                    <a:pos x="T2" y="T3"/>
                  </a:cxn>
                  <a:cxn ang="0">
                    <a:pos x="T4" y="T5"/>
                  </a:cxn>
                  <a:cxn ang="0">
                    <a:pos x="T6" y="T7"/>
                  </a:cxn>
                </a:cxnLst>
                <a:rect l="0" t="0" r="r" b="b"/>
                <a:pathLst>
                  <a:path w="35" h="47">
                    <a:moveTo>
                      <a:pt x="28" y="46"/>
                    </a:moveTo>
                    <a:cubicBezTo>
                      <a:pt x="28" y="46"/>
                      <a:pt x="35" y="0"/>
                      <a:pt x="13" y="7"/>
                    </a:cubicBezTo>
                    <a:cubicBezTo>
                      <a:pt x="0" y="12"/>
                      <a:pt x="2" y="28"/>
                      <a:pt x="9" y="37"/>
                    </a:cubicBezTo>
                    <a:cubicBezTo>
                      <a:pt x="14" y="43"/>
                      <a:pt x="22" y="47"/>
                      <a:pt x="28"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
              <p:cNvSpPr>
                <a:spLocks/>
              </p:cNvSpPr>
              <p:nvPr/>
            </p:nvSpPr>
            <p:spPr bwMode="auto">
              <a:xfrm>
                <a:off x="9655412" y="8301144"/>
                <a:ext cx="78906" cy="102113"/>
              </a:xfrm>
              <a:custGeom>
                <a:avLst/>
                <a:gdLst>
                  <a:gd name="T0" fmla="*/ 28 w 29"/>
                  <a:gd name="T1" fmla="*/ 37 h 37"/>
                  <a:gd name="T2" fmla="*/ 29 w 29"/>
                  <a:gd name="T3" fmla="*/ 25 h 37"/>
                  <a:gd name="T4" fmla="*/ 4 w 29"/>
                  <a:gd name="T5" fmla="*/ 19 h 37"/>
                  <a:gd name="T6" fmla="*/ 28 w 29"/>
                  <a:gd name="T7" fmla="*/ 37 h 37"/>
                </a:gdLst>
                <a:ahLst/>
                <a:cxnLst>
                  <a:cxn ang="0">
                    <a:pos x="T0" y="T1"/>
                  </a:cxn>
                  <a:cxn ang="0">
                    <a:pos x="T2" y="T3"/>
                  </a:cxn>
                  <a:cxn ang="0">
                    <a:pos x="T4" y="T5"/>
                  </a:cxn>
                  <a:cxn ang="0">
                    <a:pos x="T6" y="T7"/>
                  </a:cxn>
                </a:cxnLst>
                <a:rect l="0" t="0" r="r" b="b"/>
                <a:pathLst>
                  <a:path w="29" h="37">
                    <a:moveTo>
                      <a:pt x="28" y="37"/>
                    </a:moveTo>
                    <a:cubicBezTo>
                      <a:pt x="29" y="25"/>
                      <a:pt x="29" y="25"/>
                      <a:pt x="29" y="25"/>
                    </a:cubicBezTo>
                    <a:cubicBezTo>
                      <a:pt x="29" y="25"/>
                      <a:pt x="0" y="0"/>
                      <a:pt x="4" y="19"/>
                    </a:cubicBezTo>
                    <a:cubicBezTo>
                      <a:pt x="9" y="37"/>
                      <a:pt x="28" y="37"/>
                      <a:pt x="28" y="37"/>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
              <p:cNvSpPr>
                <a:spLocks/>
              </p:cNvSpPr>
              <p:nvPr/>
            </p:nvSpPr>
            <p:spPr bwMode="auto">
              <a:xfrm>
                <a:off x="10601118" y="8252408"/>
                <a:ext cx="118358" cy="142726"/>
              </a:xfrm>
              <a:custGeom>
                <a:avLst/>
                <a:gdLst>
                  <a:gd name="T0" fmla="*/ 8 w 43"/>
                  <a:gd name="T1" fmla="*/ 51 h 52"/>
                  <a:gd name="T2" fmla="*/ 27 w 43"/>
                  <a:gd name="T3" fmla="*/ 9 h 52"/>
                  <a:gd name="T4" fmla="*/ 31 w 43"/>
                  <a:gd name="T5" fmla="*/ 42 h 52"/>
                  <a:gd name="T6" fmla="*/ 8 w 43"/>
                  <a:gd name="T7" fmla="*/ 51 h 52"/>
                </a:gdLst>
                <a:ahLst/>
                <a:cxnLst>
                  <a:cxn ang="0">
                    <a:pos x="T0" y="T1"/>
                  </a:cxn>
                  <a:cxn ang="0">
                    <a:pos x="T2" y="T3"/>
                  </a:cxn>
                  <a:cxn ang="0">
                    <a:pos x="T4" y="T5"/>
                  </a:cxn>
                  <a:cxn ang="0">
                    <a:pos x="T6" y="T7"/>
                  </a:cxn>
                </a:cxnLst>
                <a:rect l="0" t="0" r="r" b="b"/>
                <a:pathLst>
                  <a:path w="43" h="52">
                    <a:moveTo>
                      <a:pt x="8" y="51"/>
                    </a:moveTo>
                    <a:cubicBezTo>
                      <a:pt x="8" y="51"/>
                      <a:pt x="0" y="0"/>
                      <a:pt x="27" y="9"/>
                    </a:cubicBezTo>
                    <a:cubicBezTo>
                      <a:pt x="43" y="15"/>
                      <a:pt x="41" y="32"/>
                      <a:pt x="31" y="42"/>
                    </a:cubicBezTo>
                    <a:cubicBezTo>
                      <a:pt x="25" y="48"/>
                      <a:pt x="15" y="52"/>
                      <a:pt x="8"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
              <p:cNvSpPr>
                <a:spLocks/>
              </p:cNvSpPr>
              <p:nvPr/>
            </p:nvSpPr>
            <p:spPr bwMode="auto">
              <a:xfrm>
                <a:off x="10620845" y="8284898"/>
                <a:ext cx="98632" cy="110236"/>
              </a:xfrm>
              <a:custGeom>
                <a:avLst/>
                <a:gdLst>
                  <a:gd name="T0" fmla="*/ 1 w 36"/>
                  <a:gd name="T1" fmla="*/ 39 h 40"/>
                  <a:gd name="T2" fmla="*/ 0 w 36"/>
                  <a:gd name="T3" fmla="*/ 25 h 40"/>
                  <a:gd name="T4" fmla="*/ 30 w 36"/>
                  <a:gd name="T5" fmla="*/ 20 h 40"/>
                  <a:gd name="T6" fmla="*/ 1 w 36"/>
                  <a:gd name="T7" fmla="*/ 39 h 40"/>
                </a:gdLst>
                <a:ahLst/>
                <a:cxnLst>
                  <a:cxn ang="0">
                    <a:pos x="T0" y="T1"/>
                  </a:cxn>
                  <a:cxn ang="0">
                    <a:pos x="T2" y="T3"/>
                  </a:cxn>
                  <a:cxn ang="0">
                    <a:pos x="T4" y="T5"/>
                  </a:cxn>
                  <a:cxn ang="0">
                    <a:pos x="T6" y="T7"/>
                  </a:cxn>
                </a:cxnLst>
                <a:rect l="0" t="0" r="r" b="b"/>
                <a:pathLst>
                  <a:path w="36" h="40">
                    <a:moveTo>
                      <a:pt x="1" y="39"/>
                    </a:moveTo>
                    <a:cubicBezTo>
                      <a:pt x="0" y="25"/>
                      <a:pt x="0" y="25"/>
                      <a:pt x="0" y="25"/>
                    </a:cubicBezTo>
                    <a:cubicBezTo>
                      <a:pt x="0" y="25"/>
                      <a:pt x="36" y="0"/>
                      <a:pt x="30" y="20"/>
                    </a:cubicBezTo>
                    <a:cubicBezTo>
                      <a:pt x="25" y="40"/>
                      <a:pt x="1" y="39"/>
                      <a:pt x="1"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p:cNvSpPr>
                <a:spLocks/>
              </p:cNvSpPr>
              <p:nvPr/>
            </p:nvSpPr>
            <p:spPr bwMode="auto">
              <a:xfrm>
                <a:off x="10118402" y="8767615"/>
                <a:ext cx="85868" cy="30170"/>
              </a:xfrm>
              <a:custGeom>
                <a:avLst/>
                <a:gdLst>
                  <a:gd name="T0" fmla="*/ 0 w 31"/>
                  <a:gd name="T1" fmla="*/ 6 h 11"/>
                  <a:gd name="T2" fmla="*/ 16 w 31"/>
                  <a:gd name="T3" fmla="*/ 10 h 11"/>
                  <a:gd name="T4" fmla="*/ 31 w 31"/>
                  <a:gd name="T5" fmla="*/ 4 h 11"/>
                  <a:gd name="T6" fmla="*/ 15 w 31"/>
                  <a:gd name="T7" fmla="*/ 0 h 11"/>
                  <a:gd name="T8" fmla="*/ 0 w 31"/>
                  <a:gd name="T9" fmla="*/ 6 h 11"/>
                </a:gdLst>
                <a:ahLst/>
                <a:cxnLst>
                  <a:cxn ang="0">
                    <a:pos x="T0" y="T1"/>
                  </a:cxn>
                  <a:cxn ang="0">
                    <a:pos x="T2" y="T3"/>
                  </a:cxn>
                  <a:cxn ang="0">
                    <a:pos x="T4" y="T5"/>
                  </a:cxn>
                  <a:cxn ang="0">
                    <a:pos x="T6" y="T7"/>
                  </a:cxn>
                  <a:cxn ang="0">
                    <a:pos x="T8" y="T9"/>
                  </a:cxn>
                </a:cxnLst>
                <a:rect l="0" t="0" r="r" b="b"/>
                <a:pathLst>
                  <a:path w="31" h="11">
                    <a:moveTo>
                      <a:pt x="0" y="6"/>
                    </a:moveTo>
                    <a:cubicBezTo>
                      <a:pt x="0" y="9"/>
                      <a:pt x="7" y="11"/>
                      <a:pt x="16" y="10"/>
                    </a:cubicBezTo>
                    <a:cubicBezTo>
                      <a:pt x="24" y="9"/>
                      <a:pt x="31" y="7"/>
                      <a:pt x="31" y="4"/>
                    </a:cubicBezTo>
                    <a:cubicBezTo>
                      <a:pt x="31" y="1"/>
                      <a:pt x="24" y="0"/>
                      <a:pt x="15" y="0"/>
                    </a:cubicBezTo>
                    <a:cubicBezTo>
                      <a:pt x="7" y="1"/>
                      <a:pt x="0" y="3"/>
                      <a:pt x="0" y="6"/>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
              <p:cNvSpPr>
                <a:spLocks/>
              </p:cNvSpPr>
              <p:nvPr/>
            </p:nvSpPr>
            <p:spPr bwMode="auto">
              <a:xfrm>
                <a:off x="9611318" y="8348719"/>
                <a:ext cx="153170" cy="136924"/>
              </a:xfrm>
              <a:custGeom>
                <a:avLst/>
                <a:gdLst>
                  <a:gd name="T0" fmla="*/ 50 w 56"/>
                  <a:gd name="T1" fmla="*/ 50 h 50"/>
                  <a:gd name="T2" fmla="*/ 56 w 56"/>
                  <a:gd name="T3" fmla="*/ 48 h 50"/>
                  <a:gd name="T4" fmla="*/ 9 w 56"/>
                  <a:gd name="T5" fmla="*/ 0 h 50"/>
                  <a:gd name="T6" fmla="*/ 50 w 56"/>
                  <a:gd name="T7" fmla="*/ 50 h 50"/>
                </a:gdLst>
                <a:ahLst/>
                <a:cxnLst>
                  <a:cxn ang="0">
                    <a:pos x="T0" y="T1"/>
                  </a:cxn>
                  <a:cxn ang="0">
                    <a:pos x="T2" y="T3"/>
                  </a:cxn>
                  <a:cxn ang="0">
                    <a:pos x="T4" y="T5"/>
                  </a:cxn>
                  <a:cxn ang="0">
                    <a:pos x="T6" y="T7"/>
                  </a:cxn>
                </a:cxnLst>
                <a:rect l="0" t="0" r="r" b="b"/>
                <a:pathLst>
                  <a:path w="56" h="50">
                    <a:moveTo>
                      <a:pt x="50" y="50"/>
                    </a:moveTo>
                    <a:cubicBezTo>
                      <a:pt x="56" y="48"/>
                      <a:pt x="56" y="48"/>
                      <a:pt x="56" y="48"/>
                    </a:cubicBezTo>
                    <a:cubicBezTo>
                      <a:pt x="56" y="48"/>
                      <a:pt x="11" y="32"/>
                      <a:pt x="9" y="0"/>
                    </a:cubicBezTo>
                    <a:cubicBezTo>
                      <a:pt x="9" y="0"/>
                      <a:pt x="0" y="35"/>
                      <a:pt x="5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9"/>
              <p:cNvSpPr>
                <a:spLocks/>
              </p:cNvSpPr>
              <p:nvPr/>
            </p:nvSpPr>
            <p:spPr bwMode="auto">
              <a:xfrm>
                <a:off x="10546581" y="7667578"/>
                <a:ext cx="136924" cy="154330"/>
              </a:xfrm>
              <a:custGeom>
                <a:avLst/>
                <a:gdLst>
                  <a:gd name="T0" fmla="*/ 49 w 50"/>
                  <a:gd name="T1" fmla="*/ 2 h 56"/>
                  <a:gd name="T2" fmla="*/ 45 w 50"/>
                  <a:gd name="T3" fmla="*/ 17 h 56"/>
                  <a:gd name="T4" fmla="*/ 36 w 50"/>
                  <a:gd name="T5" fmla="*/ 34 h 56"/>
                  <a:gd name="T6" fmla="*/ 7 w 50"/>
                  <a:gd name="T7" fmla="*/ 55 h 56"/>
                  <a:gd name="T8" fmla="*/ 0 w 50"/>
                  <a:gd name="T9" fmla="*/ 56 h 56"/>
                  <a:gd name="T10" fmla="*/ 7 w 50"/>
                  <a:gd name="T11" fmla="*/ 52 h 56"/>
                  <a:gd name="T12" fmla="*/ 13 w 50"/>
                  <a:gd name="T13" fmla="*/ 47 h 56"/>
                  <a:gd name="T14" fmla="*/ 29 w 50"/>
                  <a:gd name="T15" fmla="*/ 34 h 56"/>
                  <a:gd name="T16" fmla="*/ 40 w 50"/>
                  <a:gd name="T17" fmla="*/ 17 h 56"/>
                  <a:gd name="T18" fmla="*/ 47 w 50"/>
                  <a:gd name="T19" fmla="*/ 4 h 56"/>
                  <a:gd name="T20" fmla="*/ 48 w 50"/>
                  <a:gd name="T21" fmla="*/ 0 h 56"/>
                  <a:gd name="T22" fmla="*/ 49 w 50"/>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6">
                    <a:moveTo>
                      <a:pt x="49" y="2"/>
                    </a:moveTo>
                    <a:cubicBezTo>
                      <a:pt x="50" y="6"/>
                      <a:pt x="46" y="14"/>
                      <a:pt x="45" y="17"/>
                    </a:cubicBezTo>
                    <a:cubicBezTo>
                      <a:pt x="43" y="23"/>
                      <a:pt x="40" y="29"/>
                      <a:pt x="36" y="34"/>
                    </a:cubicBezTo>
                    <a:cubicBezTo>
                      <a:pt x="29" y="44"/>
                      <a:pt x="19" y="52"/>
                      <a:pt x="7" y="55"/>
                    </a:cubicBezTo>
                    <a:cubicBezTo>
                      <a:pt x="4" y="56"/>
                      <a:pt x="2" y="56"/>
                      <a:pt x="0" y="56"/>
                    </a:cubicBezTo>
                    <a:cubicBezTo>
                      <a:pt x="2" y="55"/>
                      <a:pt x="5" y="54"/>
                      <a:pt x="7" y="52"/>
                    </a:cubicBezTo>
                    <a:cubicBezTo>
                      <a:pt x="9" y="51"/>
                      <a:pt x="11" y="49"/>
                      <a:pt x="13" y="47"/>
                    </a:cubicBezTo>
                    <a:cubicBezTo>
                      <a:pt x="19" y="43"/>
                      <a:pt x="25" y="39"/>
                      <a:pt x="29" y="34"/>
                    </a:cubicBezTo>
                    <a:cubicBezTo>
                      <a:pt x="33" y="29"/>
                      <a:pt x="37" y="23"/>
                      <a:pt x="40" y="17"/>
                    </a:cubicBezTo>
                    <a:cubicBezTo>
                      <a:pt x="42" y="13"/>
                      <a:pt x="45" y="9"/>
                      <a:pt x="47" y="4"/>
                    </a:cubicBezTo>
                    <a:cubicBezTo>
                      <a:pt x="47" y="3"/>
                      <a:pt x="48" y="2"/>
                      <a:pt x="48" y="0"/>
                    </a:cubicBezTo>
                    <a:cubicBezTo>
                      <a:pt x="48" y="1"/>
                      <a:pt x="49" y="1"/>
                      <a:pt x="49"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0"/>
              <p:cNvSpPr>
                <a:spLocks/>
              </p:cNvSpPr>
              <p:nvPr/>
            </p:nvSpPr>
            <p:spPr bwMode="auto">
              <a:xfrm>
                <a:off x="10516411" y="7618843"/>
                <a:ext cx="88189" cy="120679"/>
              </a:xfrm>
              <a:custGeom>
                <a:avLst/>
                <a:gdLst>
                  <a:gd name="T0" fmla="*/ 25 w 32"/>
                  <a:gd name="T1" fmla="*/ 0 h 44"/>
                  <a:gd name="T2" fmla="*/ 0 w 32"/>
                  <a:gd name="T3" fmla="*/ 44 h 44"/>
                  <a:gd name="T4" fmla="*/ 25 w 32"/>
                  <a:gd name="T5" fmla="*/ 0 h 44"/>
                </a:gdLst>
                <a:ahLst/>
                <a:cxnLst>
                  <a:cxn ang="0">
                    <a:pos x="T0" y="T1"/>
                  </a:cxn>
                  <a:cxn ang="0">
                    <a:pos x="T2" y="T3"/>
                  </a:cxn>
                  <a:cxn ang="0">
                    <a:pos x="T4" y="T5"/>
                  </a:cxn>
                </a:cxnLst>
                <a:rect l="0" t="0" r="r" b="b"/>
                <a:pathLst>
                  <a:path w="32" h="44">
                    <a:moveTo>
                      <a:pt x="25" y="0"/>
                    </a:moveTo>
                    <a:cubicBezTo>
                      <a:pt x="25" y="0"/>
                      <a:pt x="32" y="33"/>
                      <a:pt x="0" y="44"/>
                    </a:cubicBezTo>
                    <a:cubicBezTo>
                      <a:pt x="0" y="44"/>
                      <a:pt x="21" y="28"/>
                      <a:pt x="25"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1"/>
              <p:cNvSpPr>
                <a:spLocks/>
              </p:cNvSpPr>
              <p:nvPr/>
            </p:nvSpPr>
            <p:spPr bwMode="auto">
              <a:xfrm>
                <a:off x="9677459" y="7775493"/>
                <a:ext cx="147368" cy="150849"/>
              </a:xfrm>
              <a:custGeom>
                <a:avLst/>
                <a:gdLst>
                  <a:gd name="T0" fmla="*/ 14 w 54"/>
                  <a:gd name="T1" fmla="*/ 0 h 55"/>
                  <a:gd name="T2" fmla="*/ 54 w 54"/>
                  <a:gd name="T3" fmla="*/ 55 h 55"/>
                  <a:gd name="T4" fmla="*/ 14 w 54"/>
                  <a:gd name="T5" fmla="*/ 0 h 55"/>
                </a:gdLst>
                <a:ahLst/>
                <a:cxnLst>
                  <a:cxn ang="0">
                    <a:pos x="T0" y="T1"/>
                  </a:cxn>
                  <a:cxn ang="0">
                    <a:pos x="T2" y="T3"/>
                  </a:cxn>
                  <a:cxn ang="0">
                    <a:pos x="T4" y="T5"/>
                  </a:cxn>
                </a:cxnLst>
                <a:rect l="0" t="0" r="r" b="b"/>
                <a:pathLst>
                  <a:path w="54" h="55">
                    <a:moveTo>
                      <a:pt x="14" y="0"/>
                    </a:moveTo>
                    <a:cubicBezTo>
                      <a:pt x="14" y="0"/>
                      <a:pt x="0" y="47"/>
                      <a:pt x="54" y="55"/>
                    </a:cubicBezTo>
                    <a:cubicBezTo>
                      <a:pt x="54" y="55"/>
                      <a:pt x="25" y="34"/>
                      <a:pt x="14"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
              <p:cNvSpPr>
                <a:spLocks/>
              </p:cNvSpPr>
              <p:nvPr/>
            </p:nvSpPr>
            <p:spPr bwMode="auto">
              <a:xfrm>
                <a:off x="9786535" y="7552701"/>
                <a:ext cx="425858" cy="126481"/>
              </a:xfrm>
              <a:custGeom>
                <a:avLst/>
                <a:gdLst>
                  <a:gd name="T0" fmla="*/ 0 w 155"/>
                  <a:gd name="T1" fmla="*/ 38 h 46"/>
                  <a:gd name="T2" fmla="*/ 69 w 155"/>
                  <a:gd name="T3" fmla="*/ 13 h 46"/>
                  <a:gd name="T4" fmla="*/ 136 w 155"/>
                  <a:gd name="T5" fmla="*/ 38 h 46"/>
                  <a:gd name="T6" fmla="*/ 49 w 155"/>
                  <a:gd name="T7" fmla="*/ 33 h 46"/>
                  <a:gd name="T8" fmla="*/ 0 w 155"/>
                  <a:gd name="T9" fmla="*/ 38 h 46"/>
                </a:gdLst>
                <a:ahLst/>
                <a:cxnLst>
                  <a:cxn ang="0">
                    <a:pos x="T0" y="T1"/>
                  </a:cxn>
                  <a:cxn ang="0">
                    <a:pos x="T2" y="T3"/>
                  </a:cxn>
                  <a:cxn ang="0">
                    <a:pos x="T4" y="T5"/>
                  </a:cxn>
                  <a:cxn ang="0">
                    <a:pos x="T6" y="T7"/>
                  </a:cxn>
                  <a:cxn ang="0">
                    <a:pos x="T8" y="T9"/>
                  </a:cxn>
                </a:cxnLst>
                <a:rect l="0" t="0" r="r" b="b"/>
                <a:pathLst>
                  <a:path w="155" h="46">
                    <a:moveTo>
                      <a:pt x="0" y="38"/>
                    </a:moveTo>
                    <a:cubicBezTo>
                      <a:pt x="0" y="38"/>
                      <a:pt x="22" y="0"/>
                      <a:pt x="69" y="13"/>
                    </a:cubicBezTo>
                    <a:cubicBezTo>
                      <a:pt x="116" y="27"/>
                      <a:pt x="116" y="38"/>
                      <a:pt x="136" y="38"/>
                    </a:cubicBezTo>
                    <a:cubicBezTo>
                      <a:pt x="155" y="38"/>
                      <a:pt x="86" y="42"/>
                      <a:pt x="49" y="33"/>
                    </a:cubicBezTo>
                    <a:cubicBezTo>
                      <a:pt x="12" y="25"/>
                      <a:pt x="7" y="46"/>
                      <a:pt x="0" y="38"/>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3"/>
              <p:cNvSpPr>
                <a:spLocks/>
              </p:cNvSpPr>
              <p:nvPr/>
            </p:nvSpPr>
            <p:spPr bwMode="auto">
              <a:xfrm>
                <a:off x="9577667" y="7832352"/>
                <a:ext cx="176377" cy="230915"/>
              </a:xfrm>
              <a:custGeom>
                <a:avLst/>
                <a:gdLst>
                  <a:gd name="T0" fmla="*/ 61 w 64"/>
                  <a:gd name="T1" fmla="*/ 49 h 84"/>
                  <a:gd name="T2" fmla="*/ 24 w 64"/>
                  <a:gd name="T3" fmla="*/ 0 h 84"/>
                  <a:gd name="T4" fmla="*/ 7 w 64"/>
                  <a:gd name="T5" fmla="*/ 35 h 84"/>
                  <a:gd name="T6" fmla="*/ 64 w 64"/>
                  <a:gd name="T7" fmla="*/ 84 h 84"/>
                  <a:gd name="T8" fmla="*/ 61 w 64"/>
                  <a:gd name="T9" fmla="*/ 49 h 84"/>
                </a:gdLst>
                <a:ahLst/>
                <a:cxnLst>
                  <a:cxn ang="0">
                    <a:pos x="T0" y="T1"/>
                  </a:cxn>
                  <a:cxn ang="0">
                    <a:pos x="T2" y="T3"/>
                  </a:cxn>
                  <a:cxn ang="0">
                    <a:pos x="T4" y="T5"/>
                  </a:cxn>
                  <a:cxn ang="0">
                    <a:pos x="T6" y="T7"/>
                  </a:cxn>
                  <a:cxn ang="0">
                    <a:pos x="T8" y="T9"/>
                  </a:cxn>
                </a:cxnLst>
                <a:rect l="0" t="0" r="r" b="b"/>
                <a:pathLst>
                  <a:path w="64" h="84">
                    <a:moveTo>
                      <a:pt x="61" y="49"/>
                    </a:moveTo>
                    <a:cubicBezTo>
                      <a:pt x="61" y="49"/>
                      <a:pt x="22" y="30"/>
                      <a:pt x="24" y="0"/>
                    </a:cubicBezTo>
                    <a:cubicBezTo>
                      <a:pt x="24" y="0"/>
                      <a:pt x="0" y="7"/>
                      <a:pt x="7" y="35"/>
                    </a:cubicBezTo>
                    <a:cubicBezTo>
                      <a:pt x="14" y="62"/>
                      <a:pt x="64" y="84"/>
                      <a:pt x="64" y="84"/>
                    </a:cubicBezTo>
                    <a:lnTo>
                      <a:pt x="61" y="49"/>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4"/>
              <p:cNvSpPr>
                <a:spLocks/>
              </p:cNvSpPr>
              <p:nvPr/>
            </p:nvSpPr>
            <p:spPr bwMode="auto">
              <a:xfrm>
                <a:off x="10458392" y="8373087"/>
                <a:ext cx="35972" cy="13925"/>
              </a:xfrm>
              <a:custGeom>
                <a:avLst/>
                <a:gdLst>
                  <a:gd name="T0" fmla="*/ 1 w 13"/>
                  <a:gd name="T1" fmla="*/ 3 h 5"/>
                  <a:gd name="T2" fmla="*/ 3 w 13"/>
                  <a:gd name="T3" fmla="*/ 5 h 5"/>
                  <a:gd name="T4" fmla="*/ 10 w 13"/>
                  <a:gd name="T5" fmla="*/ 4 h 5"/>
                  <a:gd name="T6" fmla="*/ 13 w 13"/>
                  <a:gd name="T7" fmla="*/ 2 h 5"/>
                  <a:gd name="T8" fmla="*/ 13 w 13"/>
                  <a:gd name="T9" fmla="*/ 2 h 5"/>
                  <a:gd name="T10" fmla="*/ 10 w 13"/>
                  <a:gd name="T11" fmla="*/ 0 h 5"/>
                  <a:gd name="T12" fmla="*/ 3 w 13"/>
                  <a:gd name="T13" fmla="*/ 1 h 5"/>
                  <a:gd name="T14" fmla="*/ 1 w 1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 y="3"/>
                    </a:moveTo>
                    <a:cubicBezTo>
                      <a:pt x="1" y="4"/>
                      <a:pt x="2" y="5"/>
                      <a:pt x="3" y="5"/>
                    </a:cubicBezTo>
                    <a:cubicBezTo>
                      <a:pt x="10" y="4"/>
                      <a:pt x="10" y="4"/>
                      <a:pt x="10" y="4"/>
                    </a:cubicBezTo>
                    <a:cubicBezTo>
                      <a:pt x="12" y="4"/>
                      <a:pt x="13" y="3"/>
                      <a:pt x="13" y="2"/>
                    </a:cubicBezTo>
                    <a:cubicBezTo>
                      <a:pt x="13" y="2"/>
                      <a:pt x="13" y="2"/>
                      <a:pt x="13" y="2"/>
                    </a:cubicBezTo>
                    <a:cubicBezTo>
                      <a:pt x="12" y="1"/>
                      <a:pt x="11" y="0"/>
                      <a:pt x="10" y="0"/>
                    </a:cubicBezTo>
                    <a:cubicBezTo>
                      <a:pt x="3" y="1"/>
                      <a:pt x="3" y="1"/>
                      <a:pt x="3" y="1"/>
                    </a:cubicBezTo>
                    <a:cubicBezTo>
                      <a:pt x="1" y="1"/>
                      <a:pt x="0" y="2"/>
                      <a:pt x="1"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5"/>
              <p:cNvSpPr>
                <a:spLocks/>
              </p:cNvSpPr>
              <p:nvPr/>
            </p:nvSpPr>
            <p:spPr bwMode="auto">
              <a:xfrm>
                <a:off x="9880525" y="8395134"/>
                <a:ext cx="30170" cy="13925"/>
              </a:xfrm>
              <a:custGeom>
                <a:avLst/>
                <a:gdLst>
                  <a:gd name="T0" fmla="*/ 0 w 11"/>
                  <a:gd name="T1" fmla="*/ 3 h 5"/>
                  <a:gd name="T2" fmla="*/ 2 w 11"/>
                  <a:gd name="T3" fmla="*/ 5 h 5"/>
                  <a:gd name="T4" fmla="*/ 9 w 11"/>
                  <a:gd name="T5" fmla="*/ 4 h 5"/>
                  <a:gd name="T6" fmla="*/ 11 w 11"/>
                  <a:gd name="T7" fmla="*/ 2 h 5"/>
                  <a:gd name="T8" fmla="*/ 11 w 11"/>
                  <a:gd name="T9" fmla="*/ 2 h 5"/>
                  <a:gd name="T10" fmla="*/ 9 w 11"/>
                  <a:gd name="T11" fmla="*/ 0 h 5"/>
                  <a:gd name="T12" fmla="*/ 2 w 11"/>
                  <a:gd name="T13" fmla="*/ 1 h 5"/>
                  <a:gd name="T14" fmla="*/ 0 w 11"/>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0" y="3"/>
                    </a:moveTo>
                    <a:cubicBezTo>
                      <a:pt x="0" y="4"/>
                      <a:pt x="1" y="5"/>
                      <a:pt x="2" y="5"/>
                    </a:cubicBezTo>
                    <a:cubicBezTo>
                      <a:pt x="9" y="4"/>
                      <a:pt x="9" y="4"/>
                      <a:pt x="9" y="4"/>
                    </a:cubicBezTo>
                    <a:cubicBezTo>
                      <a:pt x="10" y="4"/>
                      <a:pt x="11" y="3"/>
                      <a:pt x="11" y="2"/>
                    </a:cubicBezTo>
                    <a:cubicBezTo>
                      <a:pt x="11" y="2"/>
                      <a:pt x="11" y="2"/>
                      <a:pt x="11" y="2"/>
                    </a:cubicBezTo>
                    <a:cubicBezTo>
                      <a:pt x="10" y="1"/>
                      <a:pt x="10" y="0"/>
                      <a:pt x="9" y="0"/>
                    </a:cubicBezTo>
                    <a:cubicBezTo>
                      <a:pt x="2" y="1"/>
                      <a:pt x="2" y="1"/>
                      <a:pt x="2" y="1"/>
                    </a:cubicBezTo>
                    <a:cubicBezTo>
                      <a:pt x="1" y="1"/>
                      <a:pt x="0" y="2"/>
                      <a:pt x="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6"/>
              <p:cNvSpPr>
                <a:spLocks/>
              </p:cNvSpPr>
              <p:nvPr/>
            </p:nvSpPr>
            <p:spPr bwMode="auto">
              <a:xfrm>
                <a:off x="10011648" y="8216436"/>
                <a:ext cx="304018" cy="339990"/>
              </a:xfrm>
              <a:custGeom>
                <a:avLst/>
                <a:gdLst>
                  <a:gd name="T0" fmla="*/ 31 w 111"/>
                  <a:gd name="T1" fmla="*/ 13 h 124"/>
                  <a:gd name="T2" fmla="*/ 28 w 111"/>
                  <a:gd name="T3" fmla="*/ 99 h 124"/>
                  <a:gd name="T4" fmla="*/ 99 w 111"/>
                  <a:gd name="T5" fmla="*/ 95 h 124"/>
                  <a:gd name="T6" fmla="*/ 82 w 111"/>
                  <a:gd name="T7" fmla="*/ 12 h 124"/>
                  <a:gd name="T8" fmla="*/ 59 w 111"/>
                  <a:gd name="T9" fmla="*/ 0 h 124"/>
                  <a:gd name="T10" fmla="*/ 31 w 111"/>
                  <a:gd name="T11" fmla="*/ 13 h 124"/>
                </a:gdLst>
                <a:ahLst/>
                <a:cxnLst>
                  <a:cxn ang="0">
                    <a:pos x="T0" y="T1"/>
                  </a:cxn>
                  <a:cxn ang="0">
                    <a:pos x="T2" y="T3"/>
                  </a:cxn>
                  <a:cxn ang="0">
                    <a:pos x="T4" y="T5"/>
                  </a:cxn>
                  <a:cxn ang="0">
                    <a:pos x="T6" y="T7"/>
                  </a:cxn>
                  <a:cxn ang="0">
                    <a:pos x="T8" y="T9"/>
                  </a:cxn>
                  <a:cxn ang="0">
                    <a:pos x="T10" y="T11"/>
                  </a:cxn>
                </a:cxnLst>
                <a:rect l="0" t="0" r="r" b="b"/>
                <a:pathLst>
                  <a:path w="111" h="124">
                    <a:moveTo>
                      <a:pt x="31" y="13"/>
                    </a:moveTo>
                    <a:cubicBezTo>
                      <a:pt x="31" y="13"/>
                      <a:pt x="0" y="74"/>
                      <a:pt x="28" y="99"/>
                    </a:cubicBezTo>
                    <a:cubicBezTo>
                      <a:pt x="55" y="124"/>
                      <a:pt x="93" y="111"/>
                      <a:pt x="99" y="95"/>
                    </a:cubicBezTo>
                    <a:cubicBezTo>
                      <a:pt x="111" y="65"/>
                      <a:pt x="86" y="54"/>
                      <a:pt x="82" y="12"/>
                    </a:cubicBezTo>
                    <a:cubicBezTo>
                      <a:pt x="82" y="12"/>
                      <a:pt x="75" y="1"/>
                      <a:pt x="59" y="0"/>
                    </a:cubicBezTo>
                    <a:cubicBezTo>
                      <a:pt x="42" y="0"/>
                      <a:pt x="31" y="13"/>
                      <a:pt x="31"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7"/>
              <p:cNvSpPr>
                <a:spLocks/>
              </p:cNvSpPr>
              <p:nvPr/>
            </p:nvSpPr>
            <p:spPr bwMode="auto">
              <a:xfrm>
                <a:off x="10031374" y="8210634"/>
                <a:ext cx="268047" cy="302858"/>
              </a:xfrm>
              <a:custGeom>
                <a:avLst/>
                <a:gdLst>
                  <a:gd name="T0" fmla="*/ 26 w 98"/>
                  <a:gd name="T1" fmla="*/ 12 h 110"/>
                  <a:gd name="T2" fmla="*/ 24 w 98"/>
                  <a:gd name="T3" fmla="*/ 87 h 110"/>
                  <a:gd name="T4" fmla="*/ 88 w 98"/>
                  <a:gd name="T5" fmla="*/ 83 h 110"/>
                  <a:gd name="T6" fmla="*/ 73 w 98"/>
                  <a:gd name="T7" fmla="*/ 10 h 110"/>
                  <a:gd name="T8" fmla="*/ 51 w 98"/>
                  <a:gd name="T9" fmla="*/ 1 h 110"/>
                  <a:gd name="T10" fmla="*/ 26 w 98"/>
                  <a:gd name="T11" fmla="*/ 12 h 110"/>
                </a:gdLst>
                <a:ahLst/>
                <a:cxnLst>
                  <a:cxn ang="0">
                    <a:pos x="T0" y="T1"/>
                  </a:cxn>
                  <a:cxn ang="0">
                    <a:pos x="T2" y="T3"/>
                  </a:cxn>
                  <a:cxn ang="0">
                    <a:pos x="T4" y="T5"/>
                  </a:cxn>
                  <a:cxn ang="0">
                    <a:pos x="T6" y="T7"/>
                  </a:cxn>
                  <a:cxn ang="0">
                    <a:pos x="T8" y="T9"/>
                  </a:cxn>
                  <a:cxn ang="0">
                    <a:pos x="T10" y="T11"/>
                  </a:cxn>
                </a:cxnLst>
                <a:rect l="0" t="0" r="r" b="b"/>
                <a:pathLst>
                  <a:path w="98" h="110">
                    <a:moveTo>
                      <a:pt x="26" y="12"/>
                    </a:moveTo>
                    <a:cubicBezTo>
                      <a:pt x="26" y="12"/>
                      <a:pt x="0" y="64"/>
                      <a:pt x="24" y="87"/>
                    </a:cubicBezTo>
                    <a:cubicBezTo>
                      <a:pt x="48" y="110"/>
                      <a:pt x="82" y="98"/>
                      <a:pt x="88" y="83"/>
                    </a:cubicBezTo>
                    <a:cubicBezTo>
                      <a:pt x="98" y="55"/>
                      <a:pt x="76" y="48"/>
                      <a:pt x="73" y="10"/>
                    </a:cubicBezTo>
                    <a:cubicBezTo>
                      <a:pt x="73" y="10"/>
                      <a:pt x="66" y="2"/>
                      <a:pt x="51" y="1"/>
                    </a:cubicBezTo>
                    <a:cubicBezTo>
                      <a:pt x="37" y="0"/>
                      <a:pt x="26" y="12"/>
                      <a:pt x="26"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8"/>
              <p:cNvSpPr>
                <a:spLocks/>
              </p:cNvSpPr>
              <p:nvPr/>
            </p:nvSpPr>
            <p:spPr bwMode="auto">
              <a:xfrm>
                <a:off x="10174100" y="8411379"/>
                <a:ext cx="51057" cy="24368"/>
              </a:xfrm>
              <a:custGeom>
                <a:avLst/>
                <a:gdLst>
                  <a:gd name="T0" fmla="*/ 19 w 19"/>
                  <a:gd name="T1" fmla="*/ 5 h 9"/>
                  <a:gd name="T2" fmla="*/ 9 w 19"/>
                  <a:gd name="T3" fmla="*/ 9 h 9"/>
                  <a:gd name="T4" fmla="*/ 0 w 19"/>
                  <a:gd name="T5" fmla="*/ 4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9"/>
                    </a:cubicBezTo>
                    <a:cubicBezTo>
                      <a:pt x="4" y="8"/>
                      <a:pt x="0" y="6"/>
                      <a:pt x="0" y="4"/>
                    </a:cubicBezTo>
                    <a:cubicBezTo>
                      <a:pt x="0" y="2"/>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9"/>
              <p:cNvSpPr>
                <a:spLocks/>
              </p:cNvSpPr>
              <p:nvPr/>
            </p:nvSpPr>
            <p:spPr bwMode="auto">
              <a:xfrm>
                <a:off x="10302902" y="8228040"/>
                <a:ext cx="123000" cy="120679"/>
              </a:xfrm>
              <a:custGeom>
                <a:avLst/>
                <a:gdLst>
                  <a:gd name="T0" fmla="*/ 1 w 45"/>
                  <a:gd name="T1" fmla="*/ 24 h 44"/>
                  <a:gd name="T2" fmla="*/ 24 w 45"/>
                  <a:gd name="T3" fmla="*/ 44 h 44"/>
                  <a:gd name="T4" fmla="*/ 44 w 45"/>
                  <a:gd name="T5" fmla="*/ 21 h 44"/>
                  <a:gd name="T6" fmla="*/ 21 w 45"/>
                  <a:gd name="T7" fmla="*/ 1 h 44"/>
                  <a:gd name="T8" fmla="*/ 1 w 45"/>
                  <a:gd name="T9" fmla="*/ 24 h 44"/>
                </a:gdLst>
                <a:ahLst/>
                <a:cxnLst>
                  <a:cxn ang="0">
                    <a:pos x="T0" y="T1"/>
                  </a:cxn>
                  <a:cxn ang="0">
                    <a:pos x="T2" y="T3"/>
                  </a:cxn>
                  <a:cxn ang="0">
                    <a:pos x="T4" y="T5"/>
                  </a:cxn>
                  <a:cxn ang="0">
                    <a:pos x="T6" y="T7"/>
                  </a:cxn>
                  <a:cxn ang="0">
                    <a:pos x="T8" y="T9"/>
                  </a:cxn>
                </a:cxnLst>
                <a:rect l="0" t="0" r="r" b="b"/>
                <a:pathLst>
                  <a:path w="45" h="44">
                    <a:moveTo>
                      <a:pt x="1" y="24"/>
                    </a:moveTo>
                    <a:cubicBezTo>
                      <a:pt x="2" y="36"/>
                      <a:pt x="12" y="44"/>
                      <a:pt x="24" y="44"/>
                    </a:cubicBezTo>
                    <a:cubicBezTo>
                      <a:pt x="36" y="43"/>
                      <a:pt x="45" y="32"/>
                      <a:pt x="44" y="21"/>
                    </a:cubicBezTo>
                    <a:cubicBezTo>
                      <a:pt x="43" y="9"/>
                      <a:pt x="33" y="0"/>
                      <a:pt x="21" y="1"/>
                    </a:cubicBezTo>
                    <a:cubicBezTo>
                      <a:pt x="9" y="2"/>
                      <a:pt x="0" y="12"/>
                      <a:pt x="1" y="24"/>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0"/>
              <p:cNvSpPr>
                <a:spLocks/>
              </p:cNvSpPr>
              <p:nvPr/>
            </p:nvSpPr>
            <p:spPr bwMode="auto">
              <a:xfrm>
                <a:off x="9923459" y="8244285"/>
                <a:ext cx="124160" cy="109075"/>
              </a:xfrm>
              <a:custGeom>
                <a:avLst/>
                <a:gdLst>
                  <a:gd name="T0" fmla="*/ 1 w 45"/>
                  <a:gd name="T1" fmla="*/ 22 h 40"/>
                  <a:gd name="T2" fmla="*/ 24 w 45"/>
                  <a:gd name="T3" fmla="*/ 39 h 40"/>
                  <a:gd name="T4" fmla="*/ 44 w 45"/>
                  <a:gd name="T5" fmla="*/ 16 h 40"/>
                  <a:gd name="T6" fmla="*/ 21 w 45"/>
                  <a:gd name="T7" fmla="*/ 0 h 40"/>
                  <a:gd name="T8" fmla="*/ 1 w 45"/>
                  <a:gd name="T9" fmla="*/ 22 h 40"/>
                </a:gdLst>
                <a:ahLst/>
                <a:cxnLst>
                  <a:cxn ang="0">
                    <a:pos x="T0" y="T1"/>
                  </a:cxn>
                  <a:cxn ang="0">
                    <a:pos x="T2" y="T3"/>
                  </a:cxn>
                  <a:cxn ang="0">
                    <a:pos x="T4" y="T5"/>
                  </a:cxn>
                  <a:cxn ang="0">
                    <a:pos x="T6" y="T7"/>
                  </a:cxn>
                  <a:cxn ang="0">
                    <a:pos x="T8" y="T9"/>
                  </a:cxn>
                </a:cxnLst>
                <a:rect l="0" t="0" r="r" b="b"/>
                <a:pathLst>
                  <a:path w="45" h="40">
                    <a:moveTo>
                      <a:pt x="1" y="22"/>
                    </a:moveTo>
                    <a:cubicBezTo>
                      <a:pt x="2" y="34"/>
                      <a:pt x="12" y="40"/>
                      <a:pt x="24" y="39"/>
                    </a:cubicBezTo>
                    <a:cubicBezTo>
                      <a:pt x="36" y="38"/>
                      <a:pt x="45" y="28"/>
                      <a:pt x="44" y="16"/>
                    </a:cubicBezTo>
                    <a:cubicBezTo>
                      <a:pt x="43" y="4"/>
                      <a:pt x="32" y="0"/>
                      <a:pt x="21" y="0"/>
                    </a:cubicBezTo>
                    <a:cubicBezTo>
                      <a:pt x="9" y="1"/>
                      <a:pt x="0" y="10"/>
                      <a:pt x="1" y="2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1"/>
              <p:cNvSpPr>
                <a:spLocks/>
              </p:cNvSpPr>
              <p:nvPr/>
            </p:nvSpPr>
            <p:spPr bwMode="auto">
              <a:xfrm>
                <a:off x="10315666" y="8252408"/>
                <a:ext cx="58019" cy="52217"/>
              </a:xfrm>
              <a:custGeom>
                <a:avLst/>
                <a:gdLst>
                  <a:gd name="T0" fmla="*/ 1 w 21"/>
                  <a:gd name="T1" fmla="*/ 13 h 19"/>
                  <a:gd name="T2" fmla="*/ 13 w 21"/>
                  <a:gd name="T3" fmla="*/ 17 h 19"/>
                  <a:gd name="T4" fmla="*/ 19 w 21"/>
                  <a:gd name="T5" fmla="*/ 6 h 19"/>
                  <a:gd name="T6" fmla="*/ 7 w 21"/>
                  <a:gd name="T7" fmla="*/ 2 h 19"/>
                  <a:gd name="T8" fmla="*/ 1 w 21"/>
                  <a:gd name="T9" fmla="*/ 13 h 19"/>
                </a:gdLst>
                <a:ahLst/>
                <a:cxnLst>
                  <a:cxn ang="0">
                    <a:pos x="T0" y="T1"/>
                  </a:cxn>
                  <a:cxn ang="0">
                    <a:pos x="T2" y="T3"/>
                  </a:cxn>
                  <a:cxn ang="0">
                    <a:pos x="T4" y="T5"/>
                  </a:cxn>
                  <a:cxn ang="0">
                    <a:pos x="T6" y="T7"/>
                  </a:cxn>
                  <a:cxn ang="0">
                    <a:pos x="T8" y="T9"/>
                  </a:cxn>
                </a:cxnLst>
                <a:rect l="0" t="0" r="r" b="b"/>
                <a:pathLst>
                  <a:path w="21" h="19">
                    <a:moveTo>
                      <a:pt x="1" y="13"/>
                    </a:moveTo>
                    <a:cubicBezTo>
                      <a:pt x="3" y="17"/>
                      <a:pt x="8" y="19"/>
                      <a:pt x="13" y="17"/>
                    </a:cubicBezTo>
                    <a:cubicBezTo>
                      <a:pt x="18" y="14"/>
                      <a:pt x="21" y="10"/>
                      <a:pt x="19" y="6"/>
                    </a:cubicBezTo>
                    <a:cubicBezTo>
                      <a:pt x="17" y="2"/>
                      <a:pt x="12" y="0"/>
                      <a:pt x="7" y="2"/>
                    </a:cubicBezTo>
                    <a:cubicBezTo>
                      <a:pt x="2" y="4"/>
                      <a:pt x="0" y="9"/>
                      <a:pt x="1"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2"/>
              <p:cNvSpPr>
                <a:spLocks/>
              </p:cNvSpPr>
              <p:nvPr/>
            </p:nvSpPr>
            <p:spPr bwMode="auto">
              <a:xfrm>
                <a:off x="9937384" y="8260530"/>
                <a:ext cx="46415" cy="49896"/>
              </a:xfrm>
              <a:custGeom>
                <a:avLst/>
                <a:gdLst>
                  <a:gd name="T0" fmla="*/ 3 w 17"/>
                  <a:gd name="T1" fmla="*/ 16 h 18"/>
                  <a:gd name="T2" fmla="*/ 14 w 17"/>
                  <a:gd name="T3" fmla="*/ 14 h 18"/>
                  <a:gd name="T4" fmla="*/ 14 w 17"/>
                  <a:gd name="T5" fmla="*/ 3 h 18"/>
                  <a:gd name="T6" fmla="*/ 3 w 17"/>
                  <a:gd name="T7" fmla="*/ 4 h 18"/>
                  <a:gd name="T8" fmla="*/ 3 w 17"/>
                  <a:gd name="T9" fmla="*/ 16 h 18"/>
                </a:gdLst>
                <a:ahLst/>
                <a:cxnLst>
                  <a:cxn ang="0">
                    <a:pos x="T0" y="T1"/>
                  </a:cxn>
                  <a:cxn ang="0">
                    <a:pos x="T2" y="T3"/>
                  </a:cxn>
                  <a:cxn ang="0">
                    <a:pos x="T4" y="T5"/>
                  </a:cxn>
                  <a:cxn ang="0">
                    <a:pos x="T6" y="T7"/>
                  </a:cxn>
                  <a:cxn ang="0">
                    <a:pos x="T8" y="T9"/>
                  </a:cxn>
                </a:cxnLst>
                <a:rect l="0" t="0" r="r" b="b"/>
                <a:pathLst>
                  <a:path w="17" h="18">
                    <a:moveTo>
                      <a:pt x="3" y="16"/>
                    </a:moveTo>
                    <a:cubicBezTo>
                      <a:pt x="6" y="18"/>
                      <a:pt x="11" y="18"/>
                      <a:pt x="14" y="14"/>
                    </a:cubicBezTo>
                    <a:cubicBezTo>
                      <a:pt x="17" y="10"/>
                      <a:pt x="17" y="5"/>
                      <a:pt x="14" y="3"/>
                    </a:cubicBezTo>
                    <a:cubicBezTo>
                      <a:pt x="10" y="0"/>
                      <a:pt x="5" y="1"/>
                      <a:pt x="3" y="4"/>
                    </a:cubicBezTo>
                    <a:cubicBezTo>
                      <a:pt x="0" y="8"/>
                      <a:pt x="0" y="13"/>
                      <a:pt x="3"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3"/>
              <p:cNvSpPr>
                <a:spLocks/>
              </p:cNvSpPr>
              <p:nvPr/>
            </p:nvSpPr>
            <p:spPr bwMode="auto">
              <a:xfrm>
                <a:off x="9836431" y="8523936"/>
                <a:ext cx="688103" cy="208868"/>
              </a:xfrm>
              <a:custGeom>
                <a:avLst/>
                <a:gdLst>
                  <a:gd name="T0" fmla="*/ 19 w 251"/>
                  <a:gd name="T1" fmla="*/ 64 h 76"/>
                  <a:gd name="T2" fmla="*/ 4 w 251"/>
                  <a:gd name="T3" fmla="*/ 21 h 76"/>
                  <a:gd name="T4" fmla="*/ 43 w 251"/>
                  <a:gd name="T5" fmla="*/ 15 h 76"/>
                  <a:gd name="T6" fmla="*/ 69 w 251"/>
                  <a:gd name="T7" fmla="*/ 20 h 76"/>
                  <a:gd name="T8" fmla="*/ 89 w 251"/>
                  <a:gd name="T9" fmla="*/ 9 h 76"/>
                  <a:gd name="T10" fmla="*/ 109 w 251"/>
                  <a:gd name="T11" fmla="*/ 17 h 76"/>
                  <a:gd name="T12" fmla="*/ 132 w 251"/>
                  <a:gd name="T13" fmla="*/ 11 h 76"/>
                  <a:gd name="T14" fmla="*/ 155 w 251"/>
                  <a:gd name="T15" fmla="*/ 4 h 76"/>
                  <a:gd name="T16" fmla="*/ 178 w 251"/>
                  <a:gd name="T17" fmla="*/ 15 h 76"/>
                  <a:gd name="T18" fmla="*/ 199 w 251"/>
                  <a:gd name="T19" fmla="*/ 13 h 76"/>
                  <a:gd name="T20" fmla="*/ 221 w 251"/>
                  <a:gd name="T21" fmla="*/ 20 h 76"/>
                  <a:gd name="T22" fmla="*/ 243 w 251"/>
                  <a:gd name="T23" fmla="*/ 26 h 76"/>
                  <a:gd name="T24" fmla="*/ 251 w 251"/>
                  <a:gd name="T25" fmla="*/ 47 h 76"/>
                  <a:gd name="T26" fmla="*/ 216 w 251"/>
                  <a:gd name="T27" fmla="*/ 65 h 76"/>
                  <a:gd name="T28" fmla="*/ 171 w 251"/>
                  <a:gd name="T29" fmla="*/ 74 h 76"/>
                  <a:gd name="T30" fmla="*/ 124 w 251"/>
                  <a:gd name="T31" fmla="*/ 61 h 76"/>
                  <a:gd name="T32" fmla="*/ 102 w 251"/>
                  <a:gd name="T33" fmla="*/ 68 h 76"/>
                  <a:gd name="T34" fmla="*/ 77 w 251"/>
                  <a:gd name="T35" fmla="*/ 67 h 76"/>
                  <a:gd name="T36" fmla="*/ 30 w 251"/>
                  <a:gd name="T37" fmla="*/ 66 h 76"/>
                  <a:gd name="T38" fmla="*/ 19 w 251"/>
                  <a:gd name="T39"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76">
                    <a:moveTo>
                      <a:pt x="19" y="64"/>
                    </a:moveTo>
                    <a:cubicBezTo>
                      <a:pt x="2" y="60"/>
                      <a:pt x="0" y="35"/>
                      <a:pt x="4" y="21"/>
                    </a:cubicBezTo>
                    <a:cubicBezTo>
                      <a:pt x="10" y="0"/>
                      <a:pt x="30" y="8"/>
                      <a:pt x="43" y="15"/>
                    </a:cubicBezTo>
                    <a:cubicBezTo>
                      <a:pt x="52" y="20"/>
                      <a:pt x="60" y="24"/>
                      <a:pt x="69" y="20"/>
                    </a:cubicBezTo>
                    <a:cubicBezTo>
                      <a:pt x="76" y="17"/>
                      <a:pt x="81" y="10"/>
                      <a:pt x="89" y="9"/>
                    </a:cubicBezTo>
                    <a:cubicBezTo>
                      <a:pt x="100" y="7"/>
                      <a:pt x="102" y="13"/>
                      <a:pt x="109" y="17"/>
                    </a:cubicBezTo>
                    <a:cubicBezTo>
                      <a:pt x="119" y="21"/>
                      <a:pt x="125" y="15"/>
                      <a:pt x="132" y="11"/>
                    </a:cubicBezTo>
                    <a:cubicBezTo>
                      <a:pt x="139" y="7"/>
                      <a:pt x="147" y="5"/>
                      <a:pt x="155" y="4"/>
                    </a:cubicBezTo>
                    <a:cubicBezTo>
                      <a:pt x="166" y="4"/>
                      <a:pt x="169" y="11"/>
                      <a:pt x="178" y="15"/>
                    </a:cubicBezTo>
                    <a:cubicBezTo>
                      <a:pt x="187" y="20"/>
                      <a:pt x="190" y="15"/>
                      <a:pt x="199" y="13"/>
                    </a:cubicBezTo>
                    <a:cubicBezTo>
                      <a:pt x="208" y="11"/>
                      <a:pt x="213" y="17"/>
                      <a:pt x="221" y="20"/>
                    </a:cubicBezTo>
                    <a:cubicBezTo>
                      <a:pt x="228" y="23"/>
                      <a:pt x="236" y="21"/>
                      <a:pt x="243" y="26"/>
                    </a:cubicBezTo>
                    <a:cubicBezTo>
                      <a:pt x="248" y="30"/>
                      <a:pt x="251" y="40"/>
                      <a:pt x="251" y="47"/>
                    </a:cubicBezTo>
                    <a:cubicBezTo>
                      <a:pt x="251" y="73"/>
                      <a:pt x="232" y="66"/>
                      <a:pt x="216" y="65"/>
                    </a:cubicBezTo>
                    <a:cubicBezTo>
                      <a:pt x="200" y="64"/>
                      <a:pt x="188" y="76"/>
                      <a:pt x="171" y="74"/>
                    </a:cubicBezTo>
                    <a:cubicBezTo>
                      <a:pt x="155" y="72"/>
                      <a:pt x="141" y="56"/>
                      <a:pt x="124" y="61"/>
                    </a:cubicBezTo>
                    <a:cubicBezTo>
                      <a:pt x="115" y="63"/>
                      <a:pt x="112" y="68"/>
                      <a:pt x="102" y="68"/>
                    </a:cubicBezTo>
                    <a:cubicBezTo>
                      <a:pt x="94" y="68"/>
                      <a:pt x="85" y="69"/>
                      <a:pt x="77" y="67"/>
                    </a:cubicBezTo>
                    <a:cubicBezTo>
                      <a:pt x="61" y="64"/>
                      <a:pt x="46" y="56"/>
                      <a:pt x="30" y="66"/>
                    </a:cubicBezTo>
                    <a:lnTo>
                      <a:pt x="19" y="64"/>
                    </a:ln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4"/>
              <p:cNvSpPr>
                <a:spLocks/>
              </p:cNvSpPr>
              <p:nvPr/>
            </p:nvSpPr>
            <p:spPr bwMode="auto">
              <a:xfrm>
                <a:off x="9877044" y="8624888"/>
                <a:ext cx="249481" cy="88189"/>
              </a:xfrm>
              <a:custGeom>
                <a:avLst/>
                <a:gdLst>
                  <a:gd name="T0" fmla="*/ 88 w 91"/>
                  <a:gd name="T1" fmla="*/ 21 h 32"/>
                  <a:gd name="T2" fmla="*/ 74 w 91"/>
                  <a:gd name="T3" fmla="*/ 8 h 32"/>
                  <a:gd name="T4" fmla="*/ 58 w 91"/>
                  <a:gd name="T5" fmla="*/ 8 h 32"/>
                  <a:gd name="T6" fmla="*/ 51 w 91"/>
                  <a:gd name="T7" fmla="*/ 3 h 32"/>
                  <a:gd name="T8" fmla="*/ 37 w 91"/>
                  <a:gd name="T9" fmla="*/ 3 h 32"/>
                  <a:gd name="T10" fmla="*/ 17 w 91"/>
                  <a:gd name="T11" fmla="*/ 4 h 32"/>
                  <a:gd name="T12" fmla="*/ 0 w 91"/>
                  <a:gd name="T13" fmla="*/ 25 h 32"/>
                  <a:gd name="T14" fmla="*/ 4 w 91"/>
                  <a:gd name="T15" fmla="*/ 27 h 32"/>
                  <a:gd name="T16" fmla="*/ 15 w 91"/>
                  <a:gd name="T17" fmla="*/ 29 h 32"/>
                  <a:gd name="T18" fmla="*/ 62 w 91"/>
                  <a:gd name="T19" fmla="*/ 30 h 32"/>
                  <a:gd name="T20" fmla="*/ 87 w 91"/>
                  <a:gd name="T21" fmla="*/ 31 h 32"/>
                  <a:gd name="T22" fmla="*/ 91 w 91"/>
                  <a:gd name="T23" fmla="*/ 30 h 32"/>
                  <a:gd name="T24" fmla="*/ 88 w 91"/>
                  <a:gd name="T25"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32">
                    <a:moveTo>
                      <a:pt x="88" y="21"/>
                    </a:moveTo>
                    <a:cubicBezTo>
                      <a:pt x="85" y="16"/>
                      <a:pt x="81" y="8"/>
                      <a:pt x="74" y="8"/>
                    </a:cubicBezTo>
                    <a:cubicBezTo>
                      <a:pt x="69" y="9"/>
                      <a:pt x="63" y="11"/>
                      <a:pt x="58" y="8"/>
                    </a:cubicBezTo>
                    <a:cubicBezTo>
                      <a:pt x="56" y="7"/>
                      <a:pt x="54" y="5"/>
                      <a:pt x="51" y="3"/>
                    </a:cubicBezTo>
                    <a:cubicBezTo>
                      <a:pt x="46" y="0"/>
                      <a:pt x="42" y="2"/>
                      <a:pt x="37" y="3"/>
                    </a:cubicBezTo>
                    <a:cubicBezTo>
                      <a:pt x="30" y="5"/>
                      <a:pt x="23" y="2"/>
                      <a:pt x="17" y="4"/>
                    </a:cubicBezTo>
                    <a:cubicBezTo>
                      <a:pt x="7" y="8"/>
                      <a:pt x="5" y="17"/>
                      <a:pt x="0" y="25"/>
                    </a:cubicBezTo>
                    <a:cubicBezTo>
                      <a:pt x="1" y="26"/>
                      <a:pt x="2" y="26"/>
                      <a:pt x="4" y="27"/>
                    </a:cubicBezTo>
                    <a:cubicBezTo>
                      <a:pt x="15" y="29"/>
                      <a:pt x="15" y="29"/>
                      <a:pt x="15" y="29"/>
                    </a:cubicBezTo>
                    <a:cubicBezTo>
                      <a:pt x="31" y="19"/>
                      <a:pt x="46" y="27"/>
                      <a:pt x="62" y="30"/>
                    </a:cubicBezTo>
                    <a:cubicBezTo>
                      <a:pt x="70" y="32"/>
                      <a:pt x="79" y="31"/>
                      <a:pt x="87" y="31"/>
                    </a:cubicBezTo>
                    <a:cubicBezTo>
                      <a:pt x="89" y="31"/>
                      <a:pt x="90" y="31"/>
                      <a:pt x="91" y="30"/>
                    </a:cubicBezTo>
                    <a:cubicBezTo>
                      <a:pt x="90" y="27"/>
                      <a:pt x="89" y="24"/>
                      <a:pt x="88" y="21"/>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5"/>
              <p:cNvSpPr>
                <a:spLocks/>
              </p:cNvSpPr>
              <p:nvPr/>
            </p:nvSpPr>
            <p:spPr bwMode="auto">
              <a:xfrm>
                <a:off x="10156695" y="8608643"/>
                <a:ext cx="288934" cy="124160"/>
              </a:xfrm>
              <a:custGeom>
                <a:avLst/>
                <a:gdLst>
                  <a:gd name="T0" fmla="*/ 98 w 105"/>
                  <a:gd name="T1" fmla="*/ 24 h 45"/>
                  <a:gd name="T2" fmla="*/ 80 w 105"/>
                  <a:gd name="T3" fmla="*/ 5 h 45"/>
                  <a:gd name="T4" fmla="*/ 55 w 105"/>
                  <a:gd name="T5" fmla="*/ 1 h 45"/>
                  <a:gd name="T6" fmla="*/ 17 w 105"/>
                  <a:gd name="T7" fmla="*/ 9 h 45"/>
                  <a:gd name="T8" fmla="*/ 0 w 105"/>
                  <a:gd name="T9" fmla="*/ 32 h 45"/>
                  <a:gd name="T10" fmla="*/ 7 w 105"/>
                  <a:gd name="T11" fmla="*/ 30 h 45"/>
                  <a:gd name="T12" fmla="*/ 54 w 105"/>
                  <a:gd name="T13" fmla="*/ 43 h 45"/>
                  <a:gd name="T14" fmla="*/ 99 w 105"/>
                  <a:gd name="T15" fmla="*/ 34 h 45"/>
                  <a:gd name="T16" fmla="*/ 105 w 105"/>
                  <a:gd name="T17" fmla="*/ 34 h 45"/>
                  <a:gd name="T18" fmla="*/ 98 w 105"/>
                  <a:gd name="T19"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5">
                    <a:moveTo>
                      <a:pt x="98" y="24"/>
                    </a:moveTo>
                    <a:cubicBezTo>
                      <a:pt x="93" y="17"/>
                      <a:pt x="88" y="9"/>
                      <a:pt x="80" y="5"/>
                    </a:cubicBezTo>
                    <a:cubicBezTo>
                      <a:pt x="72" y="1"/>
                      <a:pt x="63" y="0"/>
                      <a:pt x="55" y="1"/>
                    </a:cubicBezTo>
                    <a:cubicBezTo>
                      <a:pt x="42" y="1"/>
                      <a:pt x="28" y="2"/>
                      <a:pt x="17" y="9"/>
                    </a:cubicBezTo>
                    <a:cubicBezTo>
                      <a:pt x="7" y="14"/>
                      <a:pt x="3" y="22"/>
                      <a:pt x="0" y="32"/>
                    </a:cubicBezTo>
                    <a:cubicBezTo>
                      <a:pt x="2" y="31"/>
                      <a:pt x="4" y="30"/>
                      <a:pt x="7" y="30"/>
                    </a:cubicBezTo>
                    <a:cubicBezTo>
                      <a:pt x="24" y="25"/>
                      <a:pt x="38" y="41"/>
                      <a:pt x="54" y="43"/>
                    </a:cubicBezTo>
                    <a:cubicBezTo>
                      <a:pt x="71" y="45"/>
                      <a:pt x="83" y="33"/>
                      <a:pt x="99" y="34"/>
                    </a:cubicBezTo>
                    <a:cubicBezTo>
                      <a:pt x="101" y="34"/>
                      <a:pt x="103" y="34"/>
                      <a:pt x="105" y="34"/>
                    </a:cubicBezTo>
                    <a:cubicBezTo>
                      <a:pt x="103" y="31"/>
                      <a:pt x="101" y="28"/>
                      <a:pt x="98" y="24"/>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6"/>
              <p:cNvSpPr>
                <a:spLocks/>
              </p:cNvSpPr>
              <p:nvPr/>
            </p:nvSpPr>
            <p:spPr bwMode="auto">
              <a:xfrm>
                <a:off x="9844553" y="8523936"/>
                <a:ext cx="589471" cy="128802"/>
              </a:xfrm>
              <a:custGeom>
                <a:avLst/>
                <a:gdLst>
                  <a:gd name="T0" fmla="*/ 196 w 215"/>
                  <a:gd name="T1" fmla="*/ 13 h 47"/>
                  <a:gd name="T2" fmla="*/ 175 w 215"/>
                  <a:gd name="T3" fmla="*/ 15 h 47"/>
                  <a:gd name="T4" fmla="*/ 152 w 215"/>
                  <a:gd name="T5" fmla="*/ 4 h 47"/>
                  <a:gd name="T6" fmla="*/ 129 w 215"/>
                  <a:gd name="T7" fmla="*/ 11 h 47"/>
                  <a:gd name="T8" fmla="*/ 106 w 215"/>
                  <a:gd name="T9" fmla="*/ 17 h 47"/>
                  <a:gd name="T10" fmla="*/ 86 w 215"/>
                  <a:gd name="T11" fmla="*/ 9 h 47"/>
                  <a:gd name="T12" fmla="*/ 66 w 215"/>
                  <a:gd name="T13" fmla="*/ 20 h 47"/>
                  <a:gd name="T14" fmla="*/ 40 w 215"/>
                  <a:gd name="T15" fmla="*/ 15 h 47"/>
                  <a:gd name="T16" fmla="*/ 1 w 215"/>
                  <a:gd name="T17" fmla="*/ 21 h 47"/>
                  <a:gd name="T18" fmla="*/ 0 w 215"/>
                  <a:gd name="T19" fmla="*/ 28 h 47"/>
                  <a:gd name="T20" fmla="*/ 37 w 215"/>
                  <a:gd name="T21" fmla="*/ 39 h 47"/>
                  <a:gd name="T22" fmla="*/ 209 w 215"/>
                  <a:gd name="T23" fmla="*/ 43 h 47"/>
                  <a:gd name="T24" fmla="*/ 215 w 215"/>
                  <a:gd name="T25" fmla="*/ 19 h 47"/>
                  <a:gd name="T26" fmla="*/ 196 w 215"/>
                  <a:gd name="T2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47">
                    <a:moveTo>
                      <a:pt x="196" y="13"/>
                    </a:moveTo>
                    <a:cubicBezTo>
                      <a:pt x="187" y="15"/>
                      <a:pt x="184" y="20"/>
                      <a:pt x="175" y="15"/>
                    </a:cubicBezTo>
                    <a:cubicBezTo>
                      <a:pt x="166" y="11"/>
                      <a:pt x="163" y="4"/>
                      <a:pt x="152" y="4"/>
                    </a:cubicBezTo>
                    <a:cubicBezTo>
                      <a:pt x="144" y="5"/>
                      <a:pt x="136" y="7"/>
                      <a:pt x="129" y="11"/>
                    </a:cubicBezTo>
                    <a:cubicBezTo>
                      <a:pt x="122" y="15"/>
                      <a:pt x="116" y="21"/>
                      <a:pt x="106" y="17"/>
                    </a:cubicBezTo>
                    <a:cubicBezTo>
                      <a:pt x="99" y="13"/>
                      <a:pt x="97" y="7"/>
                      <a:pt x="86" y="9"/>
                    </a:cubicBezTo>
                    <a:cubicBezTo>
                      <a:pt x="78" y="10"/>
                      <a:pt x="73" y="17"/>
                      <a:pt x="66" y="20"/>
                    </a:cubicBezTo>
                    <a:cubicBezTo>
                      <a:pt x="57" y="24"/>
                      <a:pt x="49" y="20"/>
                      <a:pt x="40" y="15"/>
                    </a:cubicBezTo>
                    <a:cubicBezTo>
                      <a:pt x="27" y="8"/>
                      <a:pt x="7" y="0"/>
                      <a:pt x="1" y="21"/>
                    </a:cubicBezTo>
                    <a:cubicBezTo>
                      <a:pt x="0" y="23"/>
                      <a:pt x="0" y="26"/>
                      <a:pt x="0" y="28"/>
                    </a:cubicBezTo>
                    <a:cubicBezTo>
                      <a:pt x="7" y="34"/>
                      <a:pt x="19" y="38"/>
                      <a:pt x="37" y="39"/>
                    </a:cubicBezTo>
                    <a:cubicBezTo>
                      <a:pt x="80" y="42"/>
                      <a:pt x="202" y="47"/>
                      <a:pt x="209" y="43"/>
                    </a:cubicBezTo>
                    <a:cubicBezTo>
                      <a:pt x="213" y="41"/>
                      <a:pt x="215" y="29"/>
                      <a:pt x="215" y="19"/>
                    </a:cubicBezTo>
                    <a:cubicBezTo>
                      <a:pt x="209" y="16"/>
                      <a:pt x="204" y="11"/>
                      <a:pt x="196"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7"/>
              <p:cNvSpPr>
                <a:spLocks/>
              </p:cNvSpPr>
              <p:nvPr/>
            </p:nvSpPr>
            <p:spPr bwMode="auto">
              <a:xfrm>
                <a:off x="9844553" y="8523936"/>
                <a:ext cx="158971" cy="68462"/>
              </a:xfrm>
              <a:custGeom>
                <a:avLst/>
                <a:gdLst>
                  <a:gd name="T0" fmla="*/ 13 w 58"/>
                  <a:gd name="T1" fmla="*/ 13 h 25"/>
                  <a:gd name="T2" fmla="*/ 43 w 58"/>
                  <a:gd name="T3" fmla="*/ 21 h 25"/>
                  <a:gd name="T4" fmla="*/ 58 w 58"/>
                  <a:gd name="T5" fmla="*/ 22 h 25"/>
                  <a:gd name="T6" fmla="*/ 40 w 58"/>
                  <a:gd name="T7" fmla="*/ 15 h 25"/>
                  <a:gd name="T8" fmla="*/ 1 w 58"/>
                  <a:gd name="T9" fmla="*/ 21 h 25"/>
                  <a:gd name="T10" fmla="*/ 0 w 58"/>
                  <a:gd name="T11" fmla="*/ 25 h 25"/>
                  <a:gd name="T12" fmla="*/ 13 w 58"/>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58" h="25">
                    <a:moveTo>
                      <a:pt x="13" y="13"/>
                    </a:moveTo>
                    <a:cubicBezTo>
                      <a:pt x="24" y="10"/>
                      <a:pt x="33" y="19"/>
                      <a:pt x="43" y="21"/>
                    </a:cubicBezTo>
                    <a:cubicBezTo>
                      <a:pt x="49" y="22"/>
                      <a:pt x="53" y="22"/>
                      <a:pt x="58" y="22"/>
                    </a:cubicBezTo>
                    <a:cubicBezTo>
                      <a:pt x="52" y="21"/>
                      <a:pt x="46" y="18"/>
                      <a:pt x="40" y="15"/>
                    </a:cubicBezTo>
                    <a:cubicBezTo>
                      <a:pt x="27" y="8"/>
                      <a:pt x="7" y="0"/>
                      <a:pt x="1" y="21"/>
                    </a:cubicBezTo>
                    <a:cubicBezTo>
                      <a:pt x="1" y="22"/>
                      <a:pt x="0" y="24"/>
                      <a:pt x="0" y="25"/>
                    </a:cubicBezTo>
                    <a:cubicBezTo>
                      <a:pt x="4" y="20"/>
                      <a:pt x="7" y="15"/>
                      <a:pt x="13"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
              <p:cNvSpPr>
                <a:spLocks/>
              </p:cNvSpPr>
              <p:nvPr/>
            </p:nvSpPr>
            <p:spPr bwMode="auto">
              <a:xfrm>
                <a:off x="10022091" y="8534379"/>
                <a:ext cx="411933" cy="52217"/>
              </a:xfrm>
              <a:custGeom>
                <a:avLst/>
                <a:gdLst>
                  <a:gd name="T0" fmla="*/ 17 w 150"/>
                  <a:gd name="T1" fmla="*/ 12 h 19"/>
                  <a:gd name="T2" fmla="*/ 31 w 150"/>
                  <a:gd name="T3" fmla="*/ 12 h 19"/>
                  <a:gd name="T4" fmla="*/ 50 w 150"/>
                  <a:gd name="T5" fmla="*/ 14 h 19"/>
                  <a:gd name="T6" fmla="*/ 71 w 150"/>
                  <a:gd name="T7" fmla="*/ 9 h 19"/>
                  <a:gd name="T8" fmla="*/ 86 w 150"/>
                  <a:gd name="T9" fmla="*/ 5 h 19"/>
                  <a:gd name="T10" fmla="*/ 117 w 150"/>
                  <a:gd name="T11" fmla="*/ 16 h 19"/>
                  <a:gd name="T12" fmla="*/ 147 w 150"/>
                  <a:gd name="T13" fmla="*/ 18 h 19"/>
                  <a:gd name="T14" fmla="*/ 150 w 150"/>
                  <a:gd name="T15" fmla="*/ 19 h 19"/>
                  <a:gd name="T16" fmla="*/ 150 w 150"/>
                  <a:gd name="T17" fmla="*/ 15 h 19"/>
                  <a:gd name="T18" fmla="*/ 131 w 150"/>
                  <a:gd name="T19" fmla="*/ 9 h 19"/>
                  <a:gd name="T20" fmla="*/ 110 w 150"/>
                  <a:gd name="T21" fmla="*/ 11 h 19"/>
                  <a:gd name="T22" fmla="*/ 87 w 150"/>
                  <a:gd name="T23" fmla="*/ 0 h 19"/>
                  <a:gd name="T24" fmla="*/ 64 w 150"/>
                  <a:gd name="T25" fmla="*/ 7 h 19"/>
                  <a:gd name="T26" fmla="*/ 41 w 150"/>
                  <a:gd name="T27" fmla="*/ 13 h 19"/>
                  <a:gd name="T28" fmla="*/ 21 w 150"/>
                  <a:gd name="T29" fmla="*/ 5 h 19"/>
                  <a:gd name="T30" fmla="*/ 1 w 150"/>
                  <a:gd name="T31" fmla="*/ 16 h 19"/>
                  <a:gd name="T32" fmla="*/ 0 w 150"/>
                  <a:gd name="T33" fmla="*/ 16 h 19"/>
                  <a:gd name="T34" fmla="*/ 17 w 150"/>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
                    <a:moveTo>
                      <a:pt x="17" y="12"/>
                    </a:moveTo>
                    <a:cubicBezTo>
                      <a:pt x="22" y="12"/>
                      <a:pt x="27" y="11"/>
                      <a:pt x="31" y="12"/>
                    </a:cubicBezTo>
                    <a:cubicBezTo>
                      <a:pt x="38" y="13"/>
                      <a:pt x="44" y="15"/>
                      <a:pt x="50" y="14"/>
                    </a:cubicBezTo>
                    <a:cubicBezTo>
                      <a:pt x="57" y="14"/>
                      <a:pt x="64" y="12"/>
                      <a:pt x="71" y="9"/>
                    </a:cubicBezTo>
                    <a:cubicBezTo>
                      <a:pt x="75" y="8"/>
                      <a:pt x="81" y="5"/>
                      <a:pt x="86" y="5"/>
                    </a:cubicBezTo>
                    <a:cubicBezTo>
                      <a:pt x="97" y="6"/>
                      <a:pt x="105" y="16"/>
                      <a:pt x="117" y="16"/>
                    </a:cubicBezTo>
                    <a:cubicBezTo>
                      <a:pt x="127" y="16"/>
                      <a:pt x="137" y="14"/>
                      <a:pt x="147" y="18"/>
                    </a:cubicBezTo>
                    <a:cubicBezTo>
                      <a:pt x="148" y="18"/>
                      <a:pt x="149" y="19"/>
                      <a:pt x="150" y="19"/>
                    </a:cubicBezTo>
                    <a:cubicBezTo>
                      <a:pt x="150" y="18"/>
                      <a:pt x="150" y="16"/>
                      <a:pt x="150" y="15"/>
                    </a:cubicBezTo>
                    <a:cubicBezTo>
                      <a:pt x="144" y="12"/>
                      <a:pt x="139" y="7"/>
                      <a:pt x="131" y="9"/>
                    </a:cubicBezTo>
                    <a:cubicBezTo>
                      <a:pt x="122" y="11"/>
                      <a:pt x="119" y="16"/>
                      <a:pt x="110" y="11"/>
                    </a:cubicBezTo>
                    <a:cubicBezTo>
                      <a:pt x="101" y="7"/>
                      <a:pt x="98" y="0"/>
                      <a:pt x="87" y="0"/>
                    </a:cubicBezTo>
                    <a:cubicBezTo>
                      <a:pt x="79" y="1"/>
                      <a:pt x="71" y="3"/>
                      <a:pt x="64" y="7"/>
                    </a:cubicBezTo>
                    <a:cubicBezTo>
                      <a:pt x="57" y="11"/>
                      <a:pt x="51" y="17"/>
                      <a:pt x="41" y="13"/>
                    </a:cubicBezTo>
                    <a:cubicBezTo>
                      <a:pt x="34" y="9"/>
                      <a:pt x="32" y="3"/>
                      <a:pt x="21" y="5"/>
                    </a:cubicBezTo>
                    <a:cubicBezTo>
                      <a:pt x="13" y="6"/>
                      <a:pt x="8" y="13"/>
                      <a:pt x="1" y="16"/>
                    </a:cubicBezTo>
                    <a:cubicBezTo>
                      <a:pt x="0" y="16"/>
                      <a:pt x="0" y="16"/>
                      <a:pt x="0" y="16"/>
                    </a:cubicBezTo>
                    <a:cubicBezTo>
                      <a:pt x="6" y="15"/>
                      <a:pt x="11" y="13"/>
                      <a:pt x="17" y="1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9"/>
              <p:cNvSpPr>
                <a:spLocks/>
              </p:cNvSpPr>
              <p:nvPr/>
            </p:nvSpPr>
            <p:spPr bwMode="auto">
              <a:xfrm>
                <a:off x="10184544" y="8604002"/>
                <a:ext cx="221632" cy="42934"/>
              </a:xfrm>
              <a:custGeom>
                <a:avLst/>
                <a:gdLst>
                  <a:gd name="T0" fmla="*/ 65 w 81"/>
                  <a:gd name="T1" fmla="*/ 4 h 16"/>
                  <a:gd name="T2" fmla="*/ 49 w 81"/>
                  <a:gd name="T3" fmla="*/ 5 h 16"/>
                  <a:gd name="T4" fmla="*/ 35 w 81"/>
                  <a:gd name="T5" fmla="*/ 4 h 16"/>
                  <a:gd name="T6" fmla="*/ 21 w 81"/>
                  <a:gd name="T7" fmla="*/ 4 h 16"/>
                  <a:gd name="T8" fmla="*/ 16 w 81"/>
                  <a:gd name="T9" fmla="*/ 8 h 16"/>
                  <a:gd name="T10" fmla="*/ 0 w 81"/>
                  <a:gd name="T11" fmla="*/ 14 h 16"/>
                  <a:gd name="T12" fmla="*/ 81 w 81"/>
                  <a:gd name="T13" fmla="*/ 15 h 16"/>
                  <a:gd name="T14" fmla="*/ 65 w 81"/>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65" y="4"/>
                    </a:moveTo>
                    <a:cubicBezTo>
                      <a:pt x="59" y="3"/>
                      <a:pt x="54" y="4"/>
                      <a:pt x="49" y="5"/>
                    </a:cubicBezTo>
                    <a:cubicBezTo>
                      <a:pt x="44" y="6"/>
                      <a:pt x="40" y="6"/>
                      <a:pt x="35" y="4"/>
                    </a:cubicBezTo>
                    <a:cubicBezTo>
                      <a:pt x="31" y="2"/>
                      <a:pt x="25" y="0"/>
                      <a:pt x="21" y="4"/>
                    </a:cubicBezTo>
                    <a:cubicBezTo>
                      <a:pt x="19" y="6"/>
                      <a:pt x="18" y="7"/>
                      <a:pt x="16" y="8"/>
                    </a:cubicBezTo>
                    <a:cubicBezTo>
                      <a:pt x="11" y="11"/>
                      <a:pt x="4" y="11"/>
                      <a:pt x="0" y="14"/>
                    </a:cubicBezTo>
                    <a:cubicBezTo>
                      <a:pt x="35" y="15"/>
                      <a:pt x="70" y="16"/>
                      <a:pt x="81" y="15"/>
                    </a:cubicBezTo>
                    <a:cubicBezTo>
                      <a:pt x="76" y="11"/>
                      <a:pt x="71" y="6"/>
                      <a:pt x="65" y="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0"/>
              <p:cNvSpPr>
                <a:spLocks/>
              </p:cNvSpPr>
              <p:nvPr/>
            </p:nvSpPr>
            <p:spPr bwMode="auto">
              <a:xfrm>
                <a:off x="9860799" y="8614445"/>
                <a:ext cx="243679" cy="293575"/>
              </a:xfrm>
              <a:custGeom>
                <a:avLst/>
                <a:gdLst>
                  <a:gd name="T0" fmla="*/ 89 w 89"/>
                  <a:gd name="T1" fmla="*/ 35 h 107"/>
                  <a:gd name="T2" fmla="*/ 86 w 89"/>
                  <a:gd name="T3" fmla="*/ 26 h 107"/>
                  <a:gd name="T4" fmla="*/ 63 w 89"/>
                  <a:gd name="T5" fmla="*/ 19 h 107"/>
                  <a:gd name="T6" fmla="*/ 40 w 89"/>
                  <a:gd name="T7" fmla="*/ 16 h 107"/>
                  <a:gd name="T8" fmla="*/ 18 w 89"/>
                  <a:gd name="T9" fmla="*/ 16 h 107"/>
                  <a:gd name="T10" fmla="*/ 1 w 89"/>
                  <a:gd name="T11" fmla="*/ 96 h 107"/>
                  <a:gd name="T12" fmla="*/ 57 w 89"/>
                  <a:gd name="T13" fmla="*/ 107 h 107"/>
                  <a:gd name="T14" fmla="*/ 78 w 89"/>
                  <a:gd name="T15" fmla="*/ 39 h 107"/>
                  <a:gd name="T16" fmla="*/ 88 w 89"/>
                  <a:gd name="T17" fmla="*/ 35 h 107"/>
                  <a:gd name="T18" fmla="*/ 89 w 89"/>
                  <a:gd name="T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7">
                    <a:moveTo>
                      <a:pt x="89" y="35"/>
                    </a:moveTo>
                    <a:cubicBezTo>
                      <a:pt x="88" y="34"/>
                      <a:pt x="87" y="32"/>
                      <a:pt x="86" y="26"/>
                    </a:cubicBezTo>
                    <a:cubicBezTo>
                      <a:pt x="81" y="12"/>
                      <a:pt x="63" y="19"/>
                      <a:pt x="63" y="19"/>
                    </a:cubicBezTo>
                    <a:cubicBezTo>
                      <a:pt x="53" y="0"/>
                      <a:pt x="40" y="16"/>
                      <a:pt x="40" y="16"/>
                    </a:cubicBezTo>
                    <a:cubicBezTo>
                      <a:pt x="40" y="16"/>
                      <a:pt x="36" y="3"/>
                      <a:pt x="18" y="16"/>
                    </a:cubicBezTo>
                    <a:cubicBezTo>
                      <a:pt x="0" y="29"/>
                      <a:pt x="1" y="96"/>
                      <a:pt x="1" y="96"/>
                    </a:cubicBezTo>
                    <a:cubicBezTo>
                      <a:pt x="57" y="107"/>
                      <a:pt x="57" y="107"/>
                      <a:pt x="57" y="107"/>
                    </a:cubicBezTo>
                    <a:cubicBezTo>
                      <a:pt x="57" y="107"/>
                      <a:pt x="75" y="43"/>
                      <a:pt x="78" y="39"/>
                    </a:cubicBezTo>
                    <a:cubicBezTo>
                      <a:pt x="82" y="34"/>
                      <a:pt x="88" y="35"/>
                      <a:pt x="88" y="35"/>
                    </a:cubicBezTo>
                    <a:cubicBezTo>
                      <a:pt x="88" y="35"/>
                      <a:pt x="89" y="35"/>
                      <a:pt x="89" y="3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1"/>
              <p:cNvSpPr>
                <a:spLocks/>
              </p:cNvSpPr>
              <p:nvPr/>
            </p:nvSpPr>
            <p:spPr bwMode="auto">
              <a:xfrm>
                <a:off x="9929261" y="8638813"/>
                <a:ext cx="74264" cy="98632"/>
              </a:xfrm>
              <a:custGeom>
                <a:avLst/>
                <a:gdLst>
                  <a:gd name="T0" fmla="*/ 15 w 27"/>
                  <a:gd name="T1" fmla="*/ 7 h 36"/>
                  <a:gd name="T2" fmla="*/ 11 w 27"/>
                  <a:gd name="T3" fmla="*/ 2 h 36"/>
                  <a:gd name="T4" fmla="*/ 1 w 27"/>
                  <a:gd name="T5" fmla="*/ 22 h 36"/>
                  <a:gd name="T6" fmla="*/ 1 w 27"/>
                  <a:gd name="T7" fmla="*/ 29 h 36"/>
                  <a:gd name="T8" fmla="*/ 6 w 27"/>
                  <a:gd name="T9" fmla="*/ 32 h 36"/>
                  <a:gd name="T10" fmla="*/ 6 w 27"/>
                  <a:gd name="T11" fmla="*/ 31 h 36"/>
                  <a:gd name="T12" fmla="*/ 9 w 27"/>
                  <a:gd name="T13" fmla="*/ 22 h 36"/>
                  <a:gd name="T14" fmla="*/ 27 w 27"/>
                  <a:gd name="T15" fmla="*/ 1 h 36"/>
                  <a:gd name="T16" fmla="*/ 15 w 27"/>
                  <a:gd name="T1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15" y="7"/>
                    </a:moveTo>
                    <a:cubicBezTo>
                      <a:pt x="15" y="7"/>
                      <a:pt x="14" y="4"/>
                      <a:pt x="11" y="2"/>
                    </a:cubicBezTo>
                    <a:cubicBezTo>
                      <a:pt x="5" y="7"/>
                      <a:pt x="2" y="15"/>
                      <a:pt x="1" y="22"/>
                    </a:cubicBezTo>
                    <a:cubicBezTo>
                      <a:pt x="1" y="24"/>
                      <a:pt x="0" y="27"/>
                      <a:pt x="1" y="29"/>
                    </a:cubicBezTo>
                    <a:cubicBezTo>
                      <a:pt x="4" y="35"/>
                      <a:pt x="5" y="36"/>
                      <a:pt x="6" y="32"/>
                    </a:cubicBezTo>
                    <a:cubicBezTo>
                      <a:pt x="6" y="31"/>
                      <a:pt x="6" y="31"/>
                      <a:pt x="6" y="31"/>
                    </a:cubicBezTo>
                    <a:cubicBezTo>
                      <a:pt x="7" y="28"/>
                      <a:pt x="8" y="25"/>
                      <a:pt x="9" y="22"/>
                    </a:cubicBezTo>
                    <a:cubicBezTo>
                      <a:pt x="13" y="14"/>
                      <a:pt x="19" y="4"/>
                      <a:pt x="27" y="1"/>
                    </a:cubicBezTo>
                    <a:cubicBezTo>
                      <a:pt x="20" y="0"/>
                      <a:pt x="15" y="7"/>
                      <a:pt x="15"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
              <p:cNvSpPr>
                <a:spLocks/>
              </p:cNvSpPr>
              <p:nvPr/>
            </p:nvSpPr>
            <p:spPr bwMode="auto">
              <a:xfrm>
                <a:off x="9991921" y="8655058"/>
                <a:ext cx="88189" cy="99792"/>
              </a:xfrm>
              <a:custGeom>
                <a:avLst/>
                <a:gdLst>
                  <a:gd name="T0" fmla="*/ 14 w 32"/>
                  <a:gd name="T1" fmla="*/ 3 h 36"/>
                  <a:gd name="T2" fmla="*/ 2 w 32"/>
                  <a:gd name="T3" fmla="*/ 19 h 36"/>
                  <a:gd name="T4" fmla="*/ 0 w 32"/>
                  <a:gd name="T5" fmla="*/ 27 h 36"/>
                  <a:gd name="T6" fmla="*/ 4 w 32"/>
                  <a:gd name="T7" fmla="*/ 31 h 36"/>
                  <a:gd name="T8" fmla="*/ 10 w 32"/>
                  <a:gd name="T9" fmla="*/ 19 h 36"/>
                  <a:gd name="T10" fmla="*/ 23 w 32"/>
                  <a:gd name="T11" fmla="*/ 8 h 36"/>
                  <a:gd name="T12" fmla="*/ 32 w 32"/>
                  <a:gd name="T13" fmla="*/ 3 h 36"/>
                  <a:gd name="T14" fmla="*/ 15 w 32"/>
                  <a:gd name="T15" fmla="*/ 4 h 36"/>
                  <a:gd name="T16" fmla="*/ 14 w 32"/>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4" y="3"/>
                    </a:moveTo>
                    <a:cubicBezTo>
                      <a:pt x="9" y="7"/>
                      <a:pt x="5" y="12"/>
                      <a:pt x="2" y="19"/>
                    </a:cubicBezTo>
                    <a:cubicBezTo>
                      <a:pt x="1" y="22"/>
                      <a:pt x="0" y="24"/>
                      <a:pt x="0" y="27"/>
                    </a:cubicBezTo>
                    <a:cubicBezTo>
                      <a:pt x="0" y="28"/>
                      <a:pt x="2" y="36"/>
                      <a:pt x="4" y="31"/>
                    </a:cubicBezTo>
                    <a:cubicBezTo>
                      <a:pt x="6" y="27"/>
                      <a:pt x="8" y="23"/>
                      <a:pt x="10" y="19"/>
                    </a:cubicBezTo>
                    <a:cubicBezTo>
                      <a:pt x="14" y="15"/>
                      <a:pt x="18" y="11"/>
                      <a:pt x="23" y="8"/>
                    </a:cubicBezTo>
                    <a:cubicBezTo>
                      <a:pt x="26" y="6"/>
                      <a:pt x="29" y="4"/>
                      <a:pt x="32" y="3"/>
                    </a:cubicBezTo>
                    <a:cubicBezTo>
                      <a:pt x="25" y="0"/>
                      <a:pt x="15" y="4"/>
                      <a:pt x="15" y="4"/>
                    </a:cubicBezTo>
                    <a:cubicBezTo>
                      <a:pt x="15" y="3"/>
                      <a:pt x="15" y="3"/>
                      <a:pt x="14" y="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
              <p:cNvSpPr>
                <a:spLocks/>
              </p:cNvSpPr>
              <p:nvPr/>
            </p:nvSpPr>
            <p:spPr bwMode="auto">
              <a:xfrm>
                <a:off x="9863119" y="8704954"/>
                <a:ext cx="241358" cy="203066"/>
              </a:xfrm>
              <a:custGeom>
                <a:avLst/>
                <a:gdLst>
                  <a:gd name="T0" fmla="*/ 88 w 88"/>
                  <a:gd name="T1" fmla="*/ 2 h 74"/>
                  <a:gd name="T2" fmla="*/ 87 w 88"/>
                  <a:gd name="T3" fmla="*/ 0 h 74"/>
                  <a:gd name="T4" fmla="*/ 65 w 88"/>
                  <a:gd name="T5" fmla="*/ 19 h 74"/>
                  <a:gd name="T6" fmla="*/ 56 w 88"/>
                  <a:gd name="T7" fmla="*/ 35 h 74"/>
                  <a:gd name="T8" fmla="*/ 33 w 88"/>
                  <a:gd name="T9" fmla="*/ 44 h 74"/>
                  <a:gd name="T10" fmla="*/ 1 w 88"/>
                  <a:gd name="T11" fmla="*/ 38 h 74"/>
                  <a:gd name="T12" fmla="*/ 0 w 88"/>
                  <a:gd name="T13" fmla="*/ 63 h 74"/>
                  <a:gd name="T14" fmla="*/ 56 w 88"/>
                  <a:gd name="T15" fmla="*/ 74 h 74"/>
                  <a:gd name="T16" fmla="*/ 77 w 88"/>
                  <a:gd name="T17" fmla="*/ 6 h 74"/>
                  <a:gd name="T18" fmla="*/ 88 w 88"/>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8" y="2"/>
                    </a:moveTo>
                    <a:cubicBezTo>
                      <a:pt x="87" y="2"/>
                      <a:pt x="87" y="1"/>
                      <a:pt x="87" y="0"/>
                    </a:cubicBezTo>
                    <a:cubicBezTo>
                      <a:pt x="77" y="3"/>
                      <a:pt x="69" y="9"/>
                      <a:pt x="65" y="19"/>
                    </a:cubicBezTo>
                    <a:cubicBezTo>
                      <a:pt x="63" y="25"/>
                      <a:pt x="61" y="31"/>
                      <a:pt x="56" y="35"/>
                    </a:cubicBezTo>
                    <a:cubicBezTo>
                      <a:pt x="49" y="40"/>
                      <a:pt x="41" y="42"/>
                      <a:pt x="33" y="44"/>
                    </a:cubicBezTo>
                    <a:cubicBezTo>
                      <a:pt x="22" y="46"/>
                      <a:pt x="11" y="43"/>
                      <a:pt x="1" y="38"/>
                    </a:cubicBezTo>
                    <a:cubicBezTo>
                      <a:pt x="0" y="52"/>
                      <a:pt x="0" y="63"/>
                      <a:pt x="0" y="63"/>
                    </a:cubicBezTo>
                    <a:cubicBezTo>
                      <a:pt x="56" y="74"/>
                      <a:pt x="56" y="74"/>
                      <a:pt x="56" y="74"/>
                    </a:cubicBezTo>
                    <a:cubicBezTo>
                      <a:pt x="56" y="74"/>
                      <a:pt x="74" y="10"/>
                      <a:pt x="77" y="6"/>
                    </a:cubicBezTo>
                    <a:cubicBezTo>
                      <a:pt x="81" y="1"/>
                      <a:pt x="88" y="2"/>
                      <a:pt x="88"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4"/>
              <p:cNvSpPr>
                <a:spLocks/>
              </p:cNvSpPr>
              <p:nvPr/>
            </p:nvSpPr>
            <p:spPr bwMode="auto">
              <a:xfrm>
                <a:off x="10174100" y="8592398"/>
                <a:ext cx="241358" cy="295896"/>
              </a:xfrm>
              <a:custGeom>
                <a:avLst/>
                <a:gdLst>
                  <a:gd name="T0" fmla="*/ 71 w 88"/>
                  <a:gd name="T1" fmla="*/ 17 h 108"/>
                  <a:gd name="T2" fmla="*/ 48 w 88"/>
                  <a:gd name="T3" fmla="*/ 17 h 108"/>
                  <a:gd name="T4" fmla="*/ 25 w 88"/>
                  <a:gd name="T5" fmla="*/ 20 h 108"/>
                  <a:gd name="T6" fmla="*/ 3 w 88"/>
                  <a:gd name="T7" fmla="*/ 26 h 108"/>
                  <a:gd name="T8" fmla="*/ 0 w 88"/>
                  <a:gd name="T9" fmla="*/ 36 h 108"/>
                  <a:gd name="T10" fmla="*/ 1 w 88"/>
                  <a:gd name="T11" fmla="*/ 36 h 108"/>
                  <a:gd name="T12" fmla="*/ 2 w 88"/>
                  <a:gd name="T13" fmla="*/ 36 h 108"/>
                  <a:gd name="T14" fmla="*/ 10 w 88"/>
                  <a:gd name="T15" fmla="*/ 39 h 108"/>
                  <a:gd name="T16" fmla="*/ 32 w 88"/>
                  <a:gd name="T17" fmla="*/ 108 h 108"/>
                  <a:gd name="T18" fmla="*/ 88 w 88"/>
                  <a:gd name="T19" fmla="*/ 96 h 108"/>
                  <a:gd name="T20" fmla="*/ 71 w 88"/>
                  <a:gd name="T21" fmla="*/ 1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8">
                    <a:moveTo>
                      <a:pt x="71" y="17"/>
                    </a:moveTo>
                    <a:cubicBezTo>
                      <a:pt x="53" y="4"/>
                      <a:pt x="48" y="17"/>
                      <a:pt x="48" y="17"/>
                    </a:cubicBezTo>
                    <a:cubicBezTo>
                      <a:pt x="48" y="17"/>
                      <a:pt x="35" y="0"/>
                      <a:pt x="25" y="20"/>
                    </a:cubicBezTo>
                    <a:cubicBezTo>
                      <a:pt x="25" y="20"/>
                      <a:pt x="7" y="12"/>
                      <a:pt x="3" y="26"/>
                    </a:cubicBezTo>
                    <a:cubicBezTo>
                      <a:pt x="1" y="32"/>
                      <a:pt x="1" y="35"/>
                      <a:pt x="0" y="36"/>
                    </a:cubicBezTo>
                    <a:cubicBezTo>
                      <a:pt x="1" y="36"/>
                      <a:pt x="1" y="36"/>
                      <a:pt x="1" y="36"/>
                    </a:cubicBezTo>
                    <a:cubicBezTo>
                      <a:pt x="1" y="36"/>
                      <a:pt x="1" y="36"/>
                      <a:pt x="2" y="36"/>
                    </a:cubicBezTo>
                    <a:cubicBezTo>
                      <a:pt x="3" y="36"/>
                      <a:pt x="8" y="36"/>
                      <a:pt x="10" y="39"/>
                    </a:cubicBezTo>
                    <a:cubicBezTo>
                      <a:pt x="14" y="44"/>
                      <a:pt x="32" y="108"/>
                      <a:pt x="32" y="108"/>
                    </a:cubicBezTo>
                    <a:cubicBezTo>
                      <a:pt x="88" y="96"/>
                      <a:pt x="88" y="96"/>
                      <a:pt x="88" y="96"/>
                    </a:cubicBezTo>
                    <a:cubicBezTo>
                      <a:pt x="88" y="96"/>
                      <a:pt x="88" y="30"/>
                      <a:pt x="71" y="1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
              <p:cNvSpPr>
                <a:spLocks/>
              </p:cNvSpPr>
              <p:nvPr/>
            </p:nvSpPr>
            <p:spPr bwMode="auto">
              <a:xfrm>
                <a:off x="10275053" y="8620247"/>
                <a:ext cx="70783" cy="95151"/>
              </a:xfrm>
              <a:custGeom>
                <a:avLst/>
                <a:gdLst>
                  <a:gd name="T0" fmla="*/ 11 w 26"/>
                  <a:gd name="T1" fmla="*/ 7 h 35"/>
                  <a:gd name="T2" fmla="*/ 16 w 26"/>
                  <a:gd name="T3" fmla="*/ 2 h 35"/>
                  <a:gd name="T4" fmla="*/ 25 w 26"/>
                  <a:gd name="T5" fmla="*/ 22 h 35"/>
                  <a:gd name="T6" fmla="*/ 26 w 26"/>
                  <a:gd name="T7" fmla="*/ 29 h 35"/>
                  <a:gd name="T8" fmla="*/ 21 w 26"/>
                  <a:gd name="T9" fmla="*/ 32 h 35"/>
                  <a:gd name="T10" fmla="*/ 21 w 26"/>
                  <a:gd name="T11" fmla="*/ 30 h 35"/>
                  <a:gd name="T12" fmla="*/ 17 w 26"/>
                  <a:gd name="T13" fmla="*/ 22 h 35"/>
                  <a:gd name="T14" fmla="*/ 0 w 26"/>
                  <a:gd name="T15" fmla="*/ 0 h 35"/>
                  <a:gd name="T16" fmla="*/ 11 w 26"/>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5">
                    <a:moveTo>
                      <a:pt x="11" y="7"/>
                    </a:moveTo>
                    <a:cubicBezTo>
                      <a:pt x="11" y="7"/>
                      <a:pt x="13" y="3"/>
                      <a:pt x="16" y="2"/>
                    </a:cubicBezTo>
                    <a:cubicBezTo>
                      <a:pt x="21" y="7"/>
                      <a:pt x="24" y="14"/>
                      <a:pt x="25" y="22"/>
                    </a:cubicBezTo>
                    <a:cubicBezTo>
                      <a:pt x="26" y="24"/>
                      <a:pt x="26" y="26"/>
                      <a:pt x="26" y="29"/>
                    </a:cubicBezTo>
                    <a:cubicBezTo>
                      <a:pt x="23" y="34"/>
                      <a:pt x="21" y="35"/>
                      <a:pt x="21" y="32"/>
                    </a:cubicBezTo>
                    <a:cubicBezTo>
                      <a:pt x="21" y="30"/>
                      <a:pt x="21" y="30"/>
                      <a:pt x="21" y="30"/>
                    </a:cubicBezTo>
                    <a:cubicBezTo>
                      <a:pt x="20" y="27"/>
                      <a:pt x="19" y="24"/>
                      <a:pt x="17" y="22"/>
                    </a:cubicBezTo>
                    <a:cubicBezTo>
                      <a:pt x="14" y="14"/>
                      <a:pt x="8" y="4"/>
                      <a:pt x="0" y="0"/>
                    </a:cubicBezTo>
                    <a:cubicBezTo>
                      <a:pt x="6" y="0"/>
                      <a:pt x="11" y="7"/>
                      <a:pt x="11"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6"/>
              <p:cNvSpPr>
                <a:spLocks/>
              </p:cNvSpPr>
              <p:nvPr/>
            </p:nvSpPr>
            <p:spPr bwMode="auto">
              <a:xfrm>
                <a:off x="10198468" y="8636492"/>
                <a:ext cx="84707" cy="96311"/>
              </a:xfrm>
              <a:custGeom>
                <a:avLst/>
                <a:gdLst>
                  <a:gd name="T0" fmla="*/ 17 w 31"/>
                  <a:gd name="T1" fmla="*/ 2 h 35"/>
                  <a:gd name="T2" fmla="*/ 30 w 31"/>
                  <a:gd name="T3" fmla="*/ 19 h 35"/>
                  <a:gd name="T4" fmla="*/ 31 w 31"/>
                  <a:gd name="T5" fmla="*/ 27 h 35"/>
                  <a:gd name="T6" fmla="*/ 28 w 31"/>
                  <a:gd name="T7" fmla="*/ 31 h 35"/>
                  <a:gd name="T8" fmla="*/ 21 w 31"/>
                  <a:gd name="T9" fmla="*/ 19 h 35"/>
                  <a:gd name="T10" fmla="*/ 9 w 31"/>
                  <a:gd name="T11" fmla="*/ 7 h 35"/>
                  <a:gd name="T12" fmla="*/ 0 w 31"/>
                  <a:gd name="T13" fmla="*/ 3 h 35"/>
                  <a:gd name="T14" fmla="*/ 16 w 31"/>
                  <a:gd name="T15" fmla="*/ 4 h 35"/>
                  <a:gd name="T16" fmla="*/ 17 w 3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7" y="2"/>
                    </a:moveTo>
                    <a:cubicBezTo>
                      <a:pt x="22" y="7"/>
                      <a:pt x="27" y="12"/>
                      <a:pt x="30" y="19"/>
                    </a:cubicBezTo>
                    <a:cubicBezTo>
                      <a:pt x="30" y="21"/>
                      <a:pt x="31" y="24"/>
                      <a:pt x="31" y="27"/>
                    </a:cubicBezTo>
                    <a:cubicBezTo>
                      <a:pt x="31" y="28"/>
                      <a:pt x="30" y="35"/>
                      <a:pt x="28" y="31"/>
                    </a:cubicBezTo>
                    <a:cubicBezTo>
                      <a:pt x="26" y="27"/>
                      <a:pt x="24" y="23"/>
                      <a:pt x="21" y="19"/>
                    </a:cubicBezTo>
                    <a:cubicBezTo>
                      <a:pt x="18" y="14"/>
                      <a:pt x="13" y="10"/>
                      <a:pt x="9" y="7"/>
                    </a:cubicBezTo>
                    <a:cubicBezTo>
                      <a:pt x="6" y="6"/>
                      <a:pt x="3" y="4"/>
                      <a:pt x="0" y="3"/>
                    </a:cubicBezTo>
                    <a:cubicBezTo>
                      <a:pt x="7" y="0"/>
                      <a:pt x="16" y="4"/>
                      <a:pt x="16" y="4"/>
                    </a:cubicBezTo>
                    <a:cubicBezTo>
                      <a:pt x="17" y="3"/>
                      <a:pt x="17" y="3"/>
                      <a:pt x="17"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7"/>
              <p:cNvSpPr>
                <a:spLocks/>
              </p:cNvSpPr>
              <p:nvPr/>
            </p:nvSpPr>
            <p:spPr bwMode="auto">
              <a:xfrm>
                <a:off x="10174100" y="8685228"/>
                <a:ext cx="241358" cy="203066"/>
              </a:xfrm>
              <a:custGeom>
                <a:avLst/>
                <a:gdLst>
                  <a:gd name="T0" fmla="*/ 87 w 88"/>
                  <a:gd name="T1" fmla="*/ 38 h 74"/>
                  <a:gd name="T2" fmla="*/ 54 w 88"/>
                  <a:gd name="T3" fmla="*/ 43 h 74"/>
                  <a:gd name="T4" fmla="*/ 32 w 88"/>
                  <a:gd name="T5" fmla="*/ 35 h 74"/>
                  <a:gd name="T6" fmla="*/ 22 w 88"/>
                  <a:gd name="T7" fmla="*/ 19 h 74"/>
                  <a:gd name="T8" fmla="*/ 1 w 88"/>
                  <a:gd name="T9" fmla="*/ 0 h 74"/>
                  <a:gd name="T10" fmla="*/ 0 w 88"/>
                  <a:gd name="T11" fmla="*/ 2 h 74"/>
                  <a:gd name="T12" fmla="*/ 10 w 88"/>
                  <a:gd name="T13" fmla="*/ 5 h 74"/>
                  <a:gd name="T14" fmla="*/ 32 w 88"/>
                  <a:gd name="T15" fmla="*/ 74 h 74"/>
                  <a:gd name="T16" fmla="*/ 88 w 88"/>
                  <a:gd name="T17" fmla="*/ 62 h 74"/>
                  <a:gd name="T18" fmla="*/ 87 w 88"/>
                  <a:gd name="T19"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7" y="38"/>
                    </a:moveTo>
                    <a:cubicBezTo>
                      <a:pt x="77" y="43"/>
                      <a:pt x="66" y="46"/>
                      <a:pt x="54" y="43"/>
                    </a:cubicBezTo>
                    <a:cubicBezTo>
                      <a:pt x="46" y="42"/>
                      <a:pt x="39" y="39"/>
                      <a:pt x="32" y="35"/>
                    </a:cubicBezTo>
                    <a:cubicBezTo>
                      <a:pt x="27" y="31"/>
                      <a:pt x="25" y="25"/>
                      <a:pt x="22" y="19"/>
                    </a:cubicBezTo>
                    <a:cubicBezTo>
                      <a:pt x="19" y="9"/>
                      <a:pt x="11" y="3"/>
                      <a:pt x="1" y="0"/>
                    </a:cubicBezTo>
                    <a:cubicBezTo>
                      <a:pt x="1" y="1"/>
                      <a:pt x="0" y="1"/>
                      <a:pt x="0" y="2"/>
                    </a:cubicBezTo>
                    <a:cubicBezTo>
                      <a:pt x="1" y="2"/>
                      <a:pt x="8" y="2"/>
                      <a:pt x="10" y="5"/>
                    </a:cubicBezTo>
                    <a:cubicBezTo>
                      <a:pt x="14" y="10"/>
                      <a:pt x="32" y="74"/>
                      <a:pt x="32" y="74"/>
                    </a:cubicBezTo>
                    <a:cubicBezTo>
                      <a:pt x="88" y="62"/>
                      <a:pt x="88" y="62"/>
                      <a:pt x="88" y="62"/>
                    </a:cubicBezTo>
                    <a:cubicBezTo>
                      <a:pt x="88" y="62"/>
                      <a:pt x="88" y="51"/>
                      <a:pt x="87" y="3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8"/>
              <p:cNvSpPr>
                <a:spLocks/>
              </p:cNvSpPr>
              <p:nvPr/>
            </p:nvSpPr>
            <p:spPr bwMode="auto">
              <a:xfrm>
                <a:off x="9734318" y="8773416"/>
                <a:ext cx="285452" cy="576707"/>
              </a:xfrm>
              <a:custGeom>
                <a:avLst/>
                <a:gdLst>
                  <a:gd name="T0" fmla="*/ 46 w 104"/>
                  <a:gd name="T1" fmla="*/ 29 h 210"/>
                  <a:gd name="T2" fmla="*/ 104 w 104"/>
                  <a:gd name="T3" fmla="*/ 46 h 210"/>
                  <a:gd name="T4" fmla="*/ 27 w 104"/>
                  <a:gd name="T5" fmla="*/ 208 h 210"/>
                  <a:gd name="T6" fmla="*/ 14 w 104"/>
                  <a:gd name="T7" fmla="*/ 77 h 210"/>
                  <a:gd name="T8" fmla="*/ 46 w 104"/>
                  <a:gd name="T9" fmla="*/ 29 h 210"/>
                </a:gdLst>
                <a:ahLst/>
                <a:cxnLst>
                  <a:cxn ang="0">
                    <a:pos x="T0" y="T1"/>
                  </a:cxn>
                  <a:cxn ang="0">
                    <a:pos x="T2" y="T3"/>
                  </a:cxn>
                  <a:cxn ang="0">
                    <a:pos x="T4" y="T5"/>
                  </a:cxn>
                  <a:cxn ang="0">
                    <a:pos x="T6" y="T7"/>
                  </a:cxn>
                  <a:cxn ang="0">
                    <a:pos x="T8" y="T9"/>
                  </a:cxn>
                </a:cxnLst>
                <a:rect l="0" t="0" r="r" b="b"/>
                <a:pathLst>
                  <a:path w="104" h="210">
                    <a:moveTo>
                      <a:pt x="46" y="29"/>
                    </a:moveTo>
                    <a:cubicBezTo>
                      <a:pt x="104" y="46"/>
                      <a:pt x="104" y="46"/>
                      <a:pt x="104" y="46"/>
                    </a:cubicBezTo>
                    <a:cubicBezTo>
                      <a:pt x="104" y="46"/>
                      <a:pt x="55" y="210"/>
                      <a:pt x="27" y="208"/>
                    </a:cubicBezTo>
                    <a:cubicBezTo>
                      <a:pt x="0" y="206"/>
                      <a:pt x="1" y="154"/>
                      <a:pt x="14" y="77"/>
                    </a:cubicBezTo>
                    <a:cubicBezTo>
                      <a:pt x="26" y="0"/>
                      <a:pt x="46" y="29"/>
                      <a:pt x="46"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9"/>
              <p:cNvSpPr>
                <a:spLocks/>
              </p:cNvSpPr>
              <p:nvPr/>
            </p:nvSpPr>
            <p:spPr bwMode="auto">
              <a:xfrm>
                <a:off x="9745922" y="8839558"/>
                <a:ext cx="255283" cy="507084"/>
              </a:xfrm>
              <a:custGeom>
                <a:avLst/>
                <a:gdLst>
                  <a:gd name="T0" fmla="*/ 40 w 93"/>
                  <a:gd name="T1" fmla="*/ 167 h 185"/>
                  <a:gd name="T2" fmla="*/ 15 w 93"/>
                  <a:gd name="T3" fmla="*/ 165 h 185"/>
                  <a:gd name="T4" fmla="*/ 11 w 93"/>
                  <a:gd name="T5" fmla="*/ 138 h 185"/>
                  <a:gd name="T6" fmla="*/ 34 w 93"/>
                  <a:gd name="T7" fmla="*/ 49 h 185"/>
                  <a:gd name="T8" fmla="*/ 50 w 93"/>
                  <a:gd name="T9" fmla="*/ 39 h 185"/>
                  <a:gd name="T10" fmla="*/ 90 w 93"/>
                  <a:gd name="T11" fmla="*/ 51 h 185"/>
                  <a:gd name="T12" fmla="*/ 93 w 93"/>
                  <a:gd name="T13" fmla="*/ 42 h 185"/>
                  <a:gd name="T14" fmla="*/ 62 w 93"/>
                  <a:gd name="T15" fmla="*/ 36 h 185"/>
                  <a:gd name="T16" fmla="*/ 45 w 93"/>
                  <a:gd name="T17" fmla="*/ 30 h 185"/>
                  <a:gd name="T18" fmla="*/ 39 w 93"/>
                  <a:gd name="T19" fmla="*/ 28 h 185"/>
                  <a:gd name="T20" fmla="*/ 39 w 93"/>
                  <a:gd name="T21" fmla="*/ 10 h 185"/>
                  <a:gd name="T22" fmla="*/ 40 w 93"/>
                  <a:gd name="T23" fmla="*/ 3 h 185"/>
                  <a:gd name="T24" fmla="*/ 35 w 93"/>
                  <a:gd name="T25" fmla="*/ 0 h 185"/>
                  <a:gd name="T26" fmla="*/ 31 w 93"/>
                  <a:gd name="T27" fmla="*/ 28 h 185"/>
                  <a:gd name="T28" fmla="*/ 16 w 93"/>
                  <a:gd name="T29" fmla="*/ 76 h 185"/>
                  <a:gd name="T30" fmla="*/ 2 w 93"/>
                  <a:gd name="T31" fmla="*/ 122 h 185"/>
                  <a:gd name="T32" fmla="*/ 23 w 93"/>
                  <a:gd name="T33" fmla="*/ 184 h 185"/>
                  <a:gd name="T34" fmla="*/ 43 w 93"/>
                  <a:gd name="T35" fmla="*/ 166 h 185"/>
                  <a:gd name="T36" fmla="*/ 40 w 93"/>
                  <a:gd name="T37" fmla="*/ 1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85">
                    <a:moveTo>
                      <a:pt x="40" y="167"/>
                    </a:moveTo>
                    <a:cubicBezTo>
                      <a:pt x="31" y="171"/>
                      <a:pt x="22" y="173"/>
                      <a:pt x="15" y="165"/>
                    </a:cubicBezTo>
                    <a:cubicBezTo>
                      <a:pt x="9" y="158"/>
                      <a:pt x="10" y="146"/>
                      <a:pt x="11" y="138"/>
                    </a:cubicBezTo>
                    <a:cubicBezTo>
                      <a:pt x="15" y="108"/>
                      <a:pt x="25" y="78"/>
                      <a:pt x="34" y="49"/>
                    </a:cubicBezTo>
                    <a:cubicBezTo>
                      <a:pt x="37" y="40"/>
                      <a:pt x="40" y="35"/>
                      <a:pt x="50" y="39"/>
                    </a:cubicBezTo>
                    <a:cubicBezTo>
                      <a:pt x="63" y="45"/>
                      <a:pt x="76" y="48"/>
                      <a:pt x="90" y="51"/>
                    </a:cubicBezTo>
                    <a:cubicBezTo>
                      <a:pt x="91" y="48"/>
                      <a:pt x="92" y="45"/>
                      <a:pt x="93" y="42"/>
                    </a:cubicBezTo>
                    <a:cubicBezTo>
                      <a:pt x="83" y="41"/>
                      <a:pt x="72" y="39"/>
                      <a:pt x="62" y="36"/>
                    </a:cubicBezTo>
                    <a:cubicBezTo>
                      <a:pt x="56" y="35"/>
                      <a:pt x="51" y="32"/>
                      <a:pt x="45" y="30"/>
                    </a:cubicBezTo>
                    <a:cubicBezTo>
                      <a:pt x="43" y="30"/>
                      <a:pt x="40" y="29"/>
                      <a:pt x="39" y="28"/>
                    </a:cubicBezTo>
                    <a:cubicBezTo>
                      <a:pt x="34" y="23"/>
                      <a:pt x="37" y="16"/>
                      <a:pt x="39" y="10"/>
                    </a:cubicBezTo>
                    <a:cubicBezTo>
                      <a:pt x="39" y="8"/>
                      <a:pt x="40" y="5"/>
                      <a:pt x="40" y="3"/>
                    </a:cubicBezTo>
                    <a:cubicBezTo>
                      <a:pt x="39" y="2"/>
                      <a:pt x="37" y="1"/>
                      <a:pt x="35" y="0"/>
                    </a:cubicBezTo>
                    <a:cubicBezTo>
                      <a:pt x="35" y="9"/>
                      <a:pt x="34" y="19"/>
                      <a:pt x="31" y="28"/>
                    </a:cubicBezTo>
                    <a:cubicBezTo>
                      <a:pt x="25" y="44"/>
                      <a:pt x="20" y="60"/>
                      <a:pt x="16" y="76"/>
                    </a:cubicBezTo>
                    <a:cubicBezTo>
                      <a:pt x="11" y="91"/>
                      <a:pt x="7" y="107"/>
                      <a:pt x="2" y="122"/>
                    </a:cubicBezTo>
                    <a:cubicBezTo>
                      <a:pt x="0" y="160"/>
                      <a:pt x="6" y="183"/>
                      <a:pt x="23" y="184"/>
                    </a:cubicBezTo>
                    <a:cubicBezTo>
                      <a:pt x="29" y="185"/>
                      <a:pt x="36" y="177"/>
                      <a:pt x="43" y="166"/>
                    </a:cubicBezTo>
                    <a:cubicBezTo>
                      <a:pt x="42" y="166"/>
                      <a:pt x="41" y="167"/>
                      <a:pt x="40" y="16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0"/>
              <p:cNvSpPr>
                <a:spLocks/>
              </p:cNvSpPr>
              <p:nvPr/>
            </p:nvSpPr>
            <p:spPr bwMode="auto">
              <a:xfrm>
                <a:off x="10255326" y="8762973"/>
                <a:ext cx="280811" cy="599914"/>
              </a:xfrm>
              <a:custGeom>
                <a:avLst/>
                <a:gdLst>
                  <a:gd name="T0" fmla="*/ 57 w 102"/>
                  <a:gd name="T1" fmla="*/ 29 h 219"/>
                  <a:gd name="T2" fmla="*/ 0 w 102"/>
                  <a:gd name="T3" fmla="*/ 46 h 219"/>
                  <a:gd name="T4" fmla="*/ 65 w 102"/>
                  <a:gd name="T5" fmla="*/ 217 h 219"/>
                  <a:gd name="T6" fmla="*/ 89 w 102"/>
                  <a:gd name="T7" fmla="*/ 77 h 219"/>
                  <a:gd name="T8" fmla="*/ 57 w 102"/>
                  <a:gd name="T9" fmla="*/ 29 h 219"/>
                </a:gdLst>
                <a:ahLst/>
                <a:cxnLst>
                  <a:cxn ang="0">
                    <a:pos x="T0" y="T1"/>
                  </a:cxn>
                  <a:cxn ang="0">
                    <a:pos x="T2" y="T3"/>
                  </a:cxn>
                  <a:cxn ang="0">
                    <a:pos x="T4" y="T5"/>
                  </a:cxn>
                  <a:cxn ang="0">
                    <a:pos x="T6" y="T7"/>
                  </a:cxn>
                  <a:cxn ang="0">
                    <a:pos x="T8" y="T9"/>
                  </a:cxn>
                </a:cxnLst>
                <a:rect l="0" t="0" r="r" b="b"/>
                <a:pathLst>
                  <a:path w="102" h="219">
                    <a:moveTo>
                      <a:pt x="57" y="29"/>
                    </a:moveTo>
                    <a:cubicBezTo>
                      <a:pt x="0" y="46"/>
                      <a:pt x="0" y="46"/>
                      <a:pt x="0" y="46"/>
                    </a:cubicBezTo>
                    <a:cubicBezTo>
                      <a:pt x="0" y="46"/>
                      <a:pt x="38" y="219"/>
                      <a:pt x="65" y="217"/>
                    </a:cubicBezTo>
                    <a:cubicBezTo>
                      <a:pt x="92" y="215"/>
                      <a:pt x="102" y="154"/>
                      <a:pt x="89" y="77"/>
                    </a:cubicBezTo>
                    <a:cubicBezTo>
                      <a:pt x="77" y="0"/>
                      <a:pt x="57" y="29"/>
                      <a:pt x="57"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1"/>
              <p:cNvSpPr>
                <a:spLocks/>
              </p:cNvSpPr>
              <p:nvPr/>
            </p:nvSpPr>
            <p:spPr bwMode="auto">
              <a:xfrm>
                <a:off x="10266930" y="8833756"/>
                <a:ext cx="241358" cy="526811"/>
              </a:xfrm>
              <a:custGeom>
                <a:avLst/>
                <a:gdLst>
                  <a:gd name="T0" fmla="*/ 56 w 88"/>
                  <a:gd name="T1" fmla="*/ 0 h 192"/>
                  <a:gd name="T2" fmla="*/ 54 w 88"/>
                  <a:gd name="T3" fmla="*/ 2 h 192"/>
                  <a:gd name="T4" fmla="*/ 56 w 88"/>
                  <a:gd name="T5" fmla="*/ 21 h 192"/>
                  <a:gd name="T6" fmla="*/ 46 w 88"/>
                  <a:gd name="T7" fmla="*/ 28 h 192"/>
                  <a:gd name="T8" fmla="*/ 0 w 88"/>
                  <a:gd name="T9" fmla="*/ 36 h 192"/>
                  <a:gd name="T10" fmla="*/ 2 w 88"/>
                  <a:gd name="T11" fmla="*/ 44 h 192"/>
                  <a:gd name="T12" fmla="*/ 49 w 88"/>
                  <a:gd name="T13" fmla="*/ 34 h 192"/>
                  <a:gd name="T14" fmla="*/ 67 w 88"/>
                  <a:gd name="T15" fmla="*/ 54 h 192"/>
                  <a:gd name="T16" fmla="*/ 78 w 88"/>
                  <a:gd name="T17" fmla="*/ 111 h 192"/>
                  <a:gd name="T18" fmla="*/ 79 w 88"/>
                  <a:gd name="T19" fmla="*/ 152 h 192"/>
                  <a:gd name="T20" fmla="*/ 60 w 88"/>
                  <a:gd name="T21" fmla="*/ 170 h 192"/>
                  <a:gd name="T22" fmla="*/ 40 w 88"/>
                  <a:gd name="T23" fmla="*/ 160 h 192"/>
                  <a:gd name="T24" fmla="*/ 35 w 88"/>
                  <a:gd name="T25" fmla="*/ 154 h 192"/>
                  <a:gd name="T26" fmla="*/ 61 w 88"/>
                  <a:gd name="T27" fmla="*/ 191 h 192"/>
                  <a:gd name="T28" fmla="*/ 88 w 88"/>
                  <a:gd name="T29" fmla="*/ 148 h 192"/>
                  <a:gd name="T30" fmla="*/ 56 w 8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2">
                    <a:moveTo>
                      <a:pt x="56" y="0"/>
                    </a:moveTo>
                    <a:cubicBezTo>
                      <a:pt x="55" y="1"/>
                      <a:pt x="55" y="1"/>
                      <a:pt x="54" y="2"/>
                    </a:cubicBezTo>
                    <a:cubicBezTo>
                      <a:pt x="55" y="8"/>
                      <a:pt x="56" y="15"/>
                      <a:pt x="56" y="21"/>
                    </a:cubicBezTo>
                    <a:cubicBezTo>
                      <a:pt x="55" y="25"/>
                      <a:pt x="49" y="27"/>
                      <a:pt x="46" y="28"/>
                    </a:cubicBezTo>
                    <a:cubicBezTo>
                      <a:pt x="31" y="31"/>
                      <a:pt x="14" y="31"/>
                      <a:pt x="0" y="36"/>
                    </a:cubicBezTo>
                    <a:cubicBezTo>
                      <a:pt x="0" y="39"/>
                      <a:pt x="1" y="41"/>
                      <a:pt x="2" y="44"/>
                    </a:cubicBezTo>
                    <a:cubicBezTo>
                      <a:pt x="17" y="38"/>
                      <a:pt x="33" y="37"/>
                      <a:pt x="49" y="34"/>
                    </a:cubicBezTo>
                    <a:cubicBezTo>
                      <a:pt x="64" y="32"/>
                      <a:pt x="65" y="42"/>
                      <a:pt x="67" y="54"/>
                    </a:cubicBezTo>
                    <a:cubicBezTo>
                      <a:pt x="72" y="73"/>
                      <a:pt x="76" y="92"/>
                      <a:pt x="78" y="111"/>
                    </a:cubicBezTo>
                    <a:cubicBezTo>
                      <a:pt x="80" y="124"/>
                      <a:pt x="82" y="139"/>
                      <a:pt x="79" y="152"/>
                    </a:cubicBezTo>
                    <a:cubicBezTo>
                      <a:pt x="76" y="161"/>
                      <a:pt x="70" y="169"/>
                      <a:pt x="60" y="170"/>
                    </a:cubicBezTo>
                    <a:cubicBezTo>
                      <a:pt x="52" y="171"/>
                      <a:pt x="45" y="166"/>
                      <a:pt x="40" y="160"/>
                    </a:cubicBezTo>
                    <a:cubicBezTo>
                      <a:pt x="38" y="158"/>
                      <a:pt x="36" y="156"/>
                      <a:pt x="35" y="154"/>
                    </a:cubicBezTo>
                    <a:cubicBezTo>
                      <a:pt x="44" y="176"/>
                      <a:pt x="53" y="192"/>
                      <a:pt x="61" y="191"/>
                    </a:cubicBezTo>
                    <a:cubicBezTo>
                      <a:pt x="75" y="190"/>
                      <a:pt x="84" y="174"/>
                      <a:pt x="88" y="148"/>
                    </a:cubicBezTo>
                    <a:cubicBezTo>
                      <a:pt x="88" y="97"/>
                      <a:pt x="82" y="44"/>
                      <a:pt x="56"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2"/>
              <p:cNvSpPr>
                <a:spLocks/>
              </p:cNvSpPr>
              <p:nvPr/>
            </p:nvSpPr>
            <p:spPr bwMode="auto">
              <a:xfrm>
                <a:off x="10864524" y="8496087"/>
                <a:ext cx="156651" cy="104434"/>
              </a:xfrm>
              <a:custGeom>
                <a:avLst/>
                <a:gdLst>
                  <a:gd name="T0" fmla="*/ 0 w 57"/>
                  <a:gd name="T1" fmla="*/ 24 h 38"/>
                  <a:gd name="T2" fmla="*/ 39 w 57"/>
                  <a:gd name="T3" fmla="*/ 15 h 38"/>
                  <a:gd name="T4" fmla="*/ 33 w 57"/>
                  <a:gd name="T5" fmla="*/ 35 h 38"/>
                  <a:gd name="T6" fmla="*/ 0 w 57"/>
                  <a:gd name="T7" fmla="*/ 24 h 38"/>
                </a:gdLst>
                <a:ahLst/>
                <a:cxnLst>
                  <a:cxn ang="0">
                    <a:pos x="T0" y="T1"/>
                  </a:cxn>
                  <a:cxn ang="0">
                    <a:pos x="T2" y="T3"/>
                  </a:cxn>
                  <a:cxn ang="0">
                    <a:pos x="T4" y="T5"/>
                  </a:cxn>
                  <a:cxn ang="0">
                    <a:pos x="T6" y="T7"/>
                  </a:cxn>
                </a:cxnLst>
                <a:rect l="0" t="0" r="r" b="b"/>
                <a:pathLst>
                  <a:path w="57" h="38">
                    <a:moveTo>
                      <a:pt x="0" y="24"/>
                    </a:moveTo>
                    <a:cubicBezTo>
                      <a:pt x="0" y="24"/>
                      <a:pt x="21" y="0"/>
                      <a:pt x="39" y="15"/>
                    </a:cubicBezTo>
                    <a:cubicBezTo>
                      <a:pt x="57" y="29"/>
                      <a:pt x="42" y="38"/>
                      <a:pt x="33" y="35"/>
                    </a:cubicBezTo>
                    <a:cubicBezTo>
                      <a:pt x="24" y="32"/>
                      <a:pt x="27" y="12"/>
                      <a:pt x="0"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3"/>
              <p:cNvSpPr>
                <a:spLocks noEditPoints="1"/>
              </p:cNvSpPr>
              <p:nvPr/>
            </p:nvSpPr>
            <p:spPr bwMode="auto">
              <a:xfrm>
                <a:off x="10864524" y="8496087"/>
                <a:ext cx="156651" cy="104434"/>
              </a:xfrm>
              <a:custGeom>
                <a:avLst/>
                <a:gdLst>
                  <a:gd name="T0" fmla="*/ 39 w 57"/>
                  <a:gd name="T1" fmla="*/ 15 h 38"/>
                  <a:gd name="T2" fmla="*/ 0 w 57"/>
                  <a:gd name="T3" fmla="*/ 24 h 38"/>
                  <a:gd name="T4" fmla="*/ 33 w 57"/>
                  <a:gd name="T5" fmla="*/ 35 h 38"/>
                  <a:gd name="T6" fmla="*/ 39 w 57"/>
                  <a:gd name="T7" fmla="*/ 15 h 38"/>
                  <a:gd name="T8" fmla="*/ 28 w 57"/>
                  <a:gd name="T9" fmla="*/ 16 h 38"/>
                  <a:gd name="T10" fmla="*/ 25 w 57"/>
                  <a:gd name="T11" fmla="*/ 15 h 38"/>
                  <a:gd name="T12" fmla="*/ 25 w 57"/>
                  <a:gd name="T13" fmla="*/ 12 h 38"/>
                  <a:gd name="T14" fmla="*/ 29 w 57"/>
                  <a:gd name="T15" fmla="*/ 13 h 38"/>
                  <a:gd name="T16" fmla="*/ 28 w 57"/>
                  <a:gd name="T17" fmla="*/ 16 h 38"/>
                  <a:gd name="T18" fmla="*/ 44 w 57"/>
                  <a:gd name="T19" fmla="*/ 30 h 38"/>
                  <a:gd name="T20" fmla="*/ 41 w 57"/>
                  <a:gd name="T21" fmla="*/ 29 h 38"/>
                  <a:gd name="T22" fmla="*/ 33 w 57"/>
                  <a:gd name="T23" fmla="*/ 18 h 38"/>
                  <a:gd name="T24" fmla="*/ 34 w 57"/>
                  <a:gd name="T25" fmla="*/ 15 h 38"/>
                  <a:gd name="T26" fmla="*/ 44 w 57"/>
                  <a:gd name="T2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8">
                    <a:moveTo>
                      <a:pt x="39" y="15"/>
                    </a:moveTo>
                    <a:cubicBezTo>
                      <a:pt x="21" y="0"/>
                      <a:pt x="0" y="24"/>
                      <a:pt x="0" y="24"/>
                    </a:cubicBezTo>
                    <a:cubicBezTo>
                      <a:pt x="27" y="12"/>
                      <a:pt x="24" y="32"/>
                      <a:pt x="33" y="35"/>
                    </a:cubicBezTo>
                    <a:cubicBezTo>
                      <a:pt x="42" y="38"/>
                      <a:pt x="57" y="29"/>
                      <a:pt x="39" y="15"/>
                    </a:cubicBezTo>
                    <a:close/>
                    <a:moveTo>
                      <a:pt x="28" y="16"/>
                    </a:moveTo>
                    <a:cubicBezTo>
                      <a:pt x="27" y="16"/>
                      <a:pt x="26" y="15"/>
                      <a:pt x="25" y="15"/>
                    </a:cubicBezTo>
                    <a:cubicBezTo>
                      <a:pt x="22" y="15"/>
                      <a:pt x="22" y="12"/>
                      <a:pt x="25" y="12"/>
                    </a:cubicBezTo>
                    <a:cubicBezTo>
                      <a:pt x="26" y="12"/>
                      <a:pt x="28" y="12"/>
                      <a:pt x="29" y="13"/>
                    </a:cubicBezTo>
                    <a:cubicBezTo>
                      <a:pt x="31" y="14"/>
                      <a:pt x="30" y="17"/>
                      <a:pt x="28" y="16"/>
                    </a:cubicBezTo>
                    <a:close/>
                    <a:moveTo>
                      <a:pt x="44" y="30"/>
                    </a:moveTo>
                    <a:cubicBezTo>
                      <a:pt x="43" y="32"/>
                      <a:pt x="40" y="31"/>
                      <a:pt x="41" y="29"/>
                    </a:cubicBezTo>
                    <a:cubicBezTo>
                      <a:pt x="43" y="24"/>
                      <a:pt x="37" y="20"/>
                      <a:pt x="33" y="18"/>
                    </a:cubicBezTo>
                    <a:cubicBezTo>
                      <a:pt x="31" y="18"/>
                      <a:pt x="32" y="15"/>
                      <a:pt x="34" y="15"/>
                    </a:cubicBezTo>
                    <a:cubicBezTo>
                      <a:pt x="40" y="18"/>
                      <a:pt x="46" y="23"/>
                      <a:pt x="44" y="3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4"/>
              <p:cNvSpPr>
                <a:spLocks/>
              </p:cNvSpPr>
              <p:nvPr/>
            </p:nvSpPr>
            <p:spPr bwMode="auto">
              <a:xfrm>
                <a:off x="10837835" y="8573832"/>
                <a:ext cx="189141" cy="189141"/>
              </a:xfrm>
              <a:custGeom>
                <a:avLst/>
                <a:gdLst>
                  <a:gd name="T0" fmla="*/ 0 w 69"/>
                  <a:gd name="T1" fmla="*/ 25 h 69"/>
                  <a:gd name="T2" fmla="*/ 43 w 69"/>
                  <a:gd name="T3" fmla="*/ 29 h 69"/>
                  <a:gd name="T4" fmla="*/ 43 w 69"/>
                  <a:gd name="T5" fmla="*/ 68 h 69"/>
                  <a:gd name="T6" fmla="*/ 25 w 69"/>
                  <a:gd name="T7" fmla="*/ 38 h 69"/>
                  <a:gd name="T8" fmla="*/ 0 w 69"/>
                  <a:gd name="T9" fmla="*/ 25 h 69"/>
                </a:gdLst>
                <a:ahLst/>
                <a:cxnLst>
                  <a:cxn ang="0">
                    <a:pos x="T0" y="T1"/>
                  </a:cxn>
                  <a:cxn ang="0">
                    <a:pos x="T2" y="T3"/>
                  </a:cxn>
                  <a:cxn ang="0">
                    <a:pos x="T4" y="T5"/>
                  </a:cxn>
                  <a:cxn ang="0">
                    <a:pos x="T6" y="T7"/>
                  </a:cxn>
                  <a:cxn ang="0">
                    <a:pos x="T8" y="T9"/>
                  </a:cxn>
                </a:cxnLst>
                <a:rect l="0" t="0" r="r" b="b"/>
                <a:pathLst>
                  <a:path w="69" h="69">
                    <a:moveTo>
                      <a:pt x="0" y="25"/>
                    </a:moveTo>
                    <a:cubicBezTo>
                      <a:pt x="0" y="25"/>
                      <a:pt x="18" y="0"/>
                      <a:pt x="43" y="29"/>
                    </a:cubicBezTo>
                    <a:cubicBezTo>
                      <a:pt x="69" y="58"/>
                      <a:pt x="53" y="69"/>
                      <a:pt x="43" y="68"/>
                    </a:cubicBezTo>
                    <a:cubicBezTo>
                      <a:pt x="33" y="67"/>
                      <a:pt x="28" y="64"/>
                      <a:pt x="25" y="38"/>
                    </a:cubicBezTo>
                    <a:cubicBezTo>
                      <a:pt x="23" y="22"/>
                      <a:pt x="0" y="25"/>
                      <a:pt x="0" y="2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5"/>
              <p:cNvSpPr>
                <a:spLocks noEditPoints="1"/>
              </p:cNvSpPr>
              <p:nvPr/>
            </p:nvSpPr>
            <p:spPr bwMode="auto">
              <a:xfrm>
                <a:off x="10837835" y="8573832"/>
                <a:ext cx="189141" cy="189141"/>
              </a:xfrm>
              <a:custGeom>
                <a:avLst/>
                <a:gdLst>
                  <a:gd name="T0" fmla="*/ 43 w 69"/>
                  <a:gd name="T1" fmla="*/ 29 h 69"/>
                  <a:gd name="T2" fmla="*/ 0 w 69"/>
                  <a:gd name="T3" fmla="*/ 25 h 69"/>
                  <a:gd name="T4" fmla="*/ 25 w 69"/>
                  <a:gd name="T5" fmla="*/ 38 h 69"/>
                  <a:gd name="T6" fmla="*/ 43 w 69"/>
                  <a:gd name="T7" fmla="*/ 68 h 69"/>
                  <a:gd name="T8" fmla="*/ 43 w 69"/>
                  <a:gd name="T9" fmla="*/ 29 h 69"/>
                  <a:gd name="T10" fmla="*/ 41 w 69"/>
                  <a:gd name="T11" fmla="*/ 37 h 69"/>
                  <a:gd name="T12" fmla="*/ 38 w 69"/>
                  <a:gd name="T13" fmla="*/ 34 h 69"/>
                  <a:gd name="T14" fmla="*/ 41 w 69"/>
                  <a:gd name="T15" fmla="*/ 32 h 69"/>
                  <a:gd name="T16" fmla="*/ 42 w 69"/>
                  <a:gd name="T17" fmla="*/ 34 h 69"/>
                  <a:gd name="T18" fmla="*/ 41 w 69"/>
                  <a:gd name="T19" fmla="*/ 37 h 69"/>
                  <a:gd name="T20" fmla="*/ 50 w 69"/>
                  <a:gd name="T21" fmla="*/ 61 h 69"/>
                  <a:gd name="T22" fmla="*/ 47 w 69"/>
                  <a:gd name="T23" fmla="*/ 59 h 69"/>
                  <a:gd name="T24" fmla="*/ 45 w 69"/>
                  <a:gd name="T25" fmla="*/ 42 h 69"/>
                  <a:gd name="T26" fmla="*/ 47 w 69"/>
                  <a:gd name="T27" fmla="*/ 40 h 69"/>
                  <a:gd name="T28" fmla="*/ 50 w 69"/>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9">
                    <a:moveTo>
                      <a:pt x="43" y="29"/>
                    </a:moveTo>
                    <a:cubicBezTo>
                      <a:pt x="18" y="0"/>
                      <a:pt x="0" y="25"/>
                      <a:pt x="0" y="25"/>
                    </a:cubicBezTo>
                    <a:cubicBezTo>
                      <a:pt x="0" y="25"/>
                      <a:pt x="23" y="22"/>
                      <a:pt x="25" y="38"/>
                    </a:cubicBezTo>
                    <a:cubicBezTo>
                      <a:pt x="28" y="64"/>
                      <a:pt x="33" y="67"/>
                      <a:pt x="43" y="68"/>
                    </a:cubicBezTo>
                    <a:cubicBezTo>
                      <a:pt x="53" y="69"/>
                      <a:pt x="69" y="58"/>
                      <a:pt x="43" y="29"/>
                    </a:cubicBezTo>
                    <a:close/>
                    <a:moveTo>
                      <a:pt x="41" y="37"/>
                    </a:moveTo>
                    <a:cubicBezTo>
                      <a:pt x="40" y="36"/>
                      <a:pt x="39" y="35"/>
                      <a:pt x="38" y="34"/>
                    </a:cubicBezTo>
                    <a:cubicBezTo>
                      <a:pt x="37" y="33"/>
                      <a:pt x="39" y="31"/>
                      <a:pt x="41" y="32"/>
                    </a:cubicBezTo>
                    <a:cubicBezTo>
                      <a:pt x="41" y="33"/>
                      <a:pt x="42" y="33"/>
                      <a:pt x="42" y="34"/>
                    </a:cubicBezTo>
                    <a:cubicBezTo>
                      <a:pt x="44" y="35"/>
                      <a:pt x="42" y="38"/>
                      <a:pt x="41" y="37"/>
                    </a:cubicBezTo>
                    <a:close/>
                    <a:moveTo>
                      <a:pt x="50" y="61"/>
                    </a:moveTo>
                    <a:cubicBezTo>
                      <a:pt x="49" y="62"/>
                      <a:pt x="46" y="61"/>
                      <a:pt x="47" y="59"/>
                    </a:cubicBezTo>
                    <a:cubicBezTo>
                      <a:pt x="51" y="53"/>
                      <a:pt x="50" y="46"/>
                      <a:pt x="45" y="42"/>
                    </a:cubicBezTo>
                    <a:cubicBezTo>
                      <a:pt x="43" y="41"/>
                      <a:pt x="45" y="39"/>
                      <a:pt x="47" y="40"/>
                    </a:cubicBezTo>
                    <a:cubicBezTo>
                      <a:pt x="53" y="45"/>
                      <a:pt x="54" y="54"/>
                      <a:pt x="50" y="61"/>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6"/>
              <p:cNvSpPr>
                <a:spLocks/>
              </p:cNvSpPr>
              <p:nvPr/>
            </p:nvSpPr>
            <p:spPr bwMode="auto">
              <a:xfrm>
                <a:off x="10902816" y="7920540"/>
                <a:ext cx="194943" cy="98632"/>
              </a:xfrm>
              <a:custGeom>
                <a:avLst/>
                <a:gdLst>
                  <a:gd name="T0" fmla="*/ 0 w 71"/>
                  <a:gd name="T1" fmla="*/ 36 h 36"/>
                  <a:gd name="T2" fmla="*/ 39 w 71"/>
                  <a:gd name="T3" fmla="*/ 4 h 36"/>
                  <a:gd name="T4" fmla="*/ 50 w 71"/>
                  <a:gd name="T5" fmla="*/ 33 h 36"/>
                  <a:gd name="T6" fmla="*/ 0 w 71"/>
                  <a:gd name="T7" fmla="*/ 36 h 36"/>
                </a:gdLst>
                <a:ahLst/>
                <a:cxnLst>
                  <a:cxn ang="0">
                    <a:pos x="T0" y="T1"/>
                  </a:cxn>
                  <a:cxn ang="0">
                    <a:pos x="T2" y="T3"/>
                  </a:cxn>
                  <a:cxn ang="0">
                    <a:pos x="T4" y="T5"/>
                  </a:cxn>
                  <a:cxn ang="0">
                    <a:pos x="T6" y="T7"/>
                  </a:cxn>
                </a:cxnLst>
                <a:rect l="0" t="0" r="r" b="b"/>
                <a:pathLst>
                  <a:path w="71" h="36">
                    <a:moveTo>
                      <a:pt x="0" y="36"/>
                    </a:moveTo>
                    <a:cubicBezTo>
                      <a:pt x="0" y="36"/>
                      <a:pt x="7" y="0"/>
                      <a:pt x="39" y="4"/>
                    </a:cubicBezTo>
                    <a:cubicBezTo>
                      <a:pt x="71" y="9"/>
                      <a:pt x="59" y="33"/>
                      <a:pt x="50" y="33"/>
                    </a:cubicBezTo>
                    <a:cubicBezTo>
                      <a:pt x="40" y="33"/>
                      <a:pt x="21" y="15"/>
                      <a:pt x="0" y="3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7"/>
              <p:cNvSpPr>
                <a:spLocks noEditPoints="1"/>
              </p:cNvSpPr>
              <p:nvPr/>
            </p:nvSpPr>
            <p:spPr bwMode="auto">
              <a:xfrm>
                <a:off x="10902816" y="7920540"/>
                <a:ext cx="194943" cy="98632"/>
              </a:xfrm>
              <a:custGeom>
                <a:avLst/>
                <a:gdLst>
                  <a:gd name="T0" fmla="*/ 39 w 71"/>
                  <a:gd name="T1" fmla="*/ 4 h 36"/>
                  <a:gd name="T2" fmla="*/ 0 w 71"/>
                  <a:gd name="T3" fmla="*/ 36 h 36"/>
                  <a:gd name="T4" fmla="*/ 50 w 71"/>
                  <a:gd name="T5" fmla="*/ 33 h 36"/>
                  <a:gd name="T6" fmla="*/ 39 w 71"/>
                  <a:gd name="T7" fmla="*/ 4 h 36"/>
                  <a:gd name="T8" fmla="*/ 33 w 71"/>
                  <a:gd name="T9" fmla="*/ 11 h 36"/>
                  <a:gd name="T10" fmla="*/ 29 w 71"/>
                  <a:gd name="T11" fmla="*/ 11 h 36"/>
                  <a:gd name="T12" fmla="*/ 29 w 71"/>
                  <a:gd name="T13" fmla="*/ 8 h 36"/>
                  <a:gd name="T14" fmla="*/ 33 w 71"/>
                  <a:gd name="T15" fmla="*/ 8 h 36"/>
                  <a:gd name="T16" fmla="*/ 33 w 71"/>
                  <a:gd name="T17" fmla="*/ 11 h 36"/>
                  <a:gd name="T18" fmla="*/ 53 w 71"/>
                  <a:gd name="T19" fmla="*/ 19 h 36"/>
                  <a:gd name="T20" fmla="*/ 40 w 71"/>
                  <a:gd name="T21" fmla="*/ 12 h 36"/>
                  <a:gd name="T22" fmla="*/ 41 w 71"/>
                  <a:gd name="T23" fmla="*/ 9 h 36"/>
                  <a:gd name="T24" fmla="*/ 56 w 71"/>
                  <a:gd name="T25" fmla="*/ 17 h 36"/>
                  <a:gd name="T26" fmla="*/ 53 w 71"/>
                  <a:gd name="T2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6">
                    <a:moveTo>
                      <a:pt x="39" y="4"/>
                    </a:moveTo>
                    <a:cubicBezTo>
                      <a:pt x="7" y="0"/>
                      <a:pt x="0" y="36"/>
                      <a:pt x="0" y="36"/>
                    </a:cubicBezTo>
                    <a:cubicBezTo>
                      <a:pt x="21" y="15"/>
                      <a:pt x="40" y="33"/>
                      <a:pt x="50" y="33"/>
                    </a:cubicBezTo>
                    <a:cubicBezTo>
                      <a:pt x="59" y="33"/>
                      <a:pt x="71" y="9"/>
                      <a:pt x="39" y="4"/>
                    </a:cubicBezTo>
                    <a:close/>
                    <a:moveTo>
                      <a:pt x="33" y="11"/>
                    </a:moveTo>
                    <a:cubicBezTo>
                      <a:pt x="29" y="11"/>
                      <a:pt x="29" y="11"/>
                      <a:pt x="29" y="11"/>
                    </a:cubicBezTo>
                    <a:cubicBezTo>
                      <a:pt x="27" y="11"/>
                      <a:pt x="27" y="8"/>
                      <a:pt x="29" y="8"/>
                    </a:cubicBezTo>
                    <a:cubicBezTo>
                      <a:pt x="33" y="8"/>
                      <a:pt x="33" y="8"/>
                      <a:pt x="33" y="8"/>
                    </a:cubicBezTo>
                    <a:cubicBezTo>
                      <a:pt x="35" y="8"/>
                      <a:pt x="35" y="11"/>
                      <a:pt x="33" y="11"/>
                    </a:cubicBezTo>
                    <a:close/>
                    <a:moveTo>
                      <a:pt x="53" y="19"/>
                    </a:moveTo>
                    <a:cubicBezTo>
                      <a:pt x="50" y="15"/>
                      <a:pt x="45" y="13"/>
                      <a:pt x="40" y="12"/>
                    </a:cubicBezTo>
                    <a:cubicBezTo>
                      <a:pt x="38" y="12"/>
                      <a:pt x="39" y="9"/>
                      <a:pt x="41" y="9"/>
                    </a:cubicBezTo>
                    <a:cubicBezTo>
                      <a:pt x="47" y="10"/>
                      <a:pt x="52" y="13"/>
                      <a:pt x="56" y="17"/>
                    </a:cubicBezTo>
                    <a:cubicBezTo>
                      <a:pt x="57" y="19"/>
                      <a:pt x="54" y="21"/>
                      <a:pt x="53"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8"/>
              <p:cNvSpPr>
                <a:spLocks/>
              </p:cNvSpPr>
              <p:nvPr/>
            </p:nvSpPr>
            <p:spPr bwMode="auto">
              <a:xfrm>
                <a:off x="10902816" y="7788257"/>
                <a:ext cx="118358" cy="104434"/>
              </a:xfrm>
              <a:custGeom>
                <a:avLst/>
                <a:gdLst>
                  <a:gd name="T0" fmla="*/ 0 w 43"/>
                  <a:gd name="T1" fmla="*/ 37 h 38"/>
                  <a:gd name="T2" fmla="*/ 24 w 43"/>
                  <a:gd name="T3" fmla="*/ 5 h 38"/>
                  <a:gd name="T4" fmla="*/ 0 w 43"/>
                  <a:gd name="T5" fmla="*/ 37 h 38"/>
                </a:gdLst>
                <a:ahLst/>
                <a:cxnLst>
                  <a:cxn ang="0">
                    <a:pos x="T0" y="T1"/>
                  </a:cxn>
                  <a:cxn ang="0">
                    <a:pos x="T2" y="T3"/>
                  </a:cxn>
                  <a:cxn ang="0">
                    <a:pos x="T4" y="T5"/>
                  </a:cxn>
                </a:cxnLst>
                <a:rect l="0" t="0" r="r" b="b"/>
                <a:pathLst>
                  <a:path w="43" h="38">
                    <a:moveTo>
                      <a:pt x="0" y="37"/>
                    </a:moveTo>
                    <a:cubicBezTo>
                      <a:pt x="0" y="37"/>
                      <a:pt x="5" y="0"/>
                      <a:pt x="24" y="5"/>
                    </a:cubicBezTo>
                    <a:cubicBezTo>
                      <a:pt x="43" y="10"/>
                      <a:pt x="28" y="38"/>
                      <a:pt x="0"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9"/>
              <p:cNvSpPr>
                <a:spLocks noEditPoints="1"/>
              </p:cNvSpPr>
              <p:nvPr/>
            </p:nvSpPr>
            <p:spPr bwMode="auto">
              <a:xfrm>
                <a:off x="10902816" y="7788257"/>
                <a:ext cx="118358" cy="104434"/>
              </a:xfrm>
              <a:custGeom>
                <a:avLst/>
                <a:gdLst>
                  <a:gd name="T0" fmla="*/ 24 w 43"/>
                  <a:gd name="T1" fmla="*/ 5 h 38"/>
                  <a:gd name="T2" fmla="*/ 0 w 43"/>
                  <a:gd name="T3" fmla="*/ 37 h 38"/>
                  <a:gd name="T4" fmla="*/ 24 w 43"/>
                  <a:gd name="T5" fmla="*/ 5 h 38"/>
                  <a:gd name="T6" fmla="*/ 10 w 43"/>
                  <a:gd name="T7" fmla="*/ 26 h 38"/>
                  <a:gd name="T8" fmla="*/ 8 w 43"/>
                  <a:gd name="T9" fmla="*/ 24 h 38"/>
                  <a:gd name="T10" fmla="*/ 8 w 43"/>
                  <a:gd name="T11" fmla="*/ 24 h 38"/>
                  <a:gd name="T12" fmla="*/ 11 w 43"/>
                  <a:gd name="T13" fmla="*/ 24 h 38"/>
                  <a:gd name="T14" fmla="*/ 10 w 43"/>
                  <a:gd name="T15" fmla="*/ 26 h 38"/>
                  <a:gd name="T16" fmla="*/ 22 w 43"/>
                  <a:gd name="T17" fmla="*/ 10 h 38"/>
                  <a:gd name="T18" fmla="*/ 15 w 43"/>
                  <a:gd name="T19" fmla="*/ 20 h 38"/>
                  <a:gd name="T20" fmla="*/ 12 w 43"/>
                  <a:gd name="T21" fmla="*/ 19 h 38"/>
                  <a:gd name="T22" fmla="*/ 20 w 43"/>
                  <a:gd name="T23" fmla="*/ 7 h 38"/>
                  <a:gd name="T24" fmla="*/ 22 w 43"/>
                  <a:gd name="T2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4" y="5"/>
                    </a:moveTo>
                    <a:cubicBezTo>
                      <a:pt x="5" y="0"/>
                      <a:pt x="0" y="37"/>
                      <a:pt x="0" y="37"/>
                    </a:cubicBezTo>
                    <a:cubicBezTo>
                      <a:pt x="28" y="38"/>
                      <a:pt x="43" y="10"/>
                      <a:pt x="24" y="5"/>
                    </a:cubicBezTo>
                    <a:close/>
                    <a:moveTo>
                      <a:pt x="10" y="26"/>
                    </a:moveTo>
                    <a:cubicBezTo>
                      <a:pt x="9" y="28"/>
                      <a:pt x="6" y="26"/>
                      <a:pt x="8" y="24"/>
                    </a:cubicBezTo>
                    <a:cubicBezTo>
                      <a:pt x="8" y="24"/>
                      <a:pt x="8" y="24"/>
                      <a:pt x="8" y="24"/>
                    </a:cubicBezTo>
                    <a:cubicBezTo>
                      <a:pt x="8" y="22"/>
                      <a:pt x="11" y="22"/>
                      <a:pt x="11" y="24"/>
                    </a:cubicBezTo>
                    <a:cubicBezTo>
                      <a:pt x="11" y="25"/>
                      <a:pt x="11" y="25"/>
                      <a:pt x="10" y="26"/>
                    </a:cubicBezTo>
                    <a:close/>
                    <a:moveTo>
                      <a:pt x="22" y="10"/>
                    </a:moveTo>
                    <a:cubicBezTo>
                      <a:pt x="18" y="12"/>
                      <a:pt x="16" y="16"/>
                      <a:pt x="15" y="20"/>
                    </a:cubicBezTo>
                    <a:cubicBezTo>
                      <a:pt x="15" y="22"/>
                      <a:pt x="12" y="21"/>
                      <a:pt x="12" y="19"/>
                    </a:cubicBezTo>
                    <a:cubicBezTo>
                      <a:pt x="13" y="15"/>
                      <a:pt x="16" y="10"/>
                      <a:pt x="20" y="7"/>
                    </a:cubicBezTo>
                    <a:cubicBezTo>
                      <a:pt x="22" y="6"/>
                      <a:pt x="24" y="9"/>
                      <a:pt x="22" y="1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90"/>
              <p:cNvSpPr>
                <a:spLocks/>
              </p:cNvSpPr>
              <p:nvPr/>
            </p:nvSpPr>
            <p:spPr bwMode="auto">
              <a:xfrm>
                <a:off x="9293375" y="8069068"/>
                <a:ext cx="249481" cy="167094"/>
              </a:xfrm>
              <a:custGeom>
                <a:avLst/>
                <a:gdLst>
                  <a:gd name="T0" fmla="*/ 91 w 91"/>
                  <a:gd name="T1" fmla="*/ 37 h 61"/>
                  <a:gd name="T2" fmla="*/ 41 w 91"/>
                  <a:gd name="T3" fmla="*/ 14 h 61"/>
                  <a:gd name="T4" fmla="*/ 45 w 91"/>
                  <a:gd name="T5" fmla="*/ 48 h 61"/>
                  <a:gd name="T6" fmla="*/ 91 w 91"/>
                  <a:gd name="T7" fmla="*/ 37 h 61"/>
                </a:gdLst>
                <a:ahLst/>
                <a:cxnLst>
                  <a:cxn ang="0">
                    <a:pos x="T0" y="T1"/>
                  </a:cxn>
                  <a:cxn ang="0">
                    <a:pos x="T2" y="T3"/>
                  </a:cxn>
                  <a:cxn ang="0">
                    <a:pos x="T4" y="T5"/>
                  </a:cxn>
                  <a:cxn ang="0">
                    <a:pos x="T6" y="T7"/>
                  </a:cxn>
                </a:cxnLst>
                <a:rect l="0" t="0" r="r" b="b"/>
                <a:pathLst>
                  <a:path w="91" h="61">
                    <a:moveTo>
                      <a:pt x="91" y="37"/>
                    </a:moveTo>
                    <a:cubicBezTo>
                      <a:pt x="91" y="37"/>
                      <a:pt x="82" y="0"/>
                      <a:pt x="41" y="14"/>
                    </a:cubicBezTo>
                    <a:cubicBezTo>
                      <a:pt x="0" y="28"/>
                      <a:pt x="32" y="61"/>
                      <a:pt x="45" y="48"/>
                    </a:cubicBezTo>
                    <a:cubicBezTo>
                      <a:pt x="58" y="34"/>
                      <a:pt x="79" y="18"/>
                      <a:pt x="91"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91"/>
              <p:cNvSpPr>
                <a:spLocks noEditPoints="1"/>
              </p:cNvSpPr>
              <p:nvPr/>
            </p:nvSpPr>
            <p:spPr bwMode="auto">
              <a:xfrm>
                <a:off x="9293375" y="8069068"/>
                <a:ext cx="249481" cy="167094"/>
              </a:xfrm>
              <a:custGeom>
                <a:avLst/>
                <a:gdLst>
                  <a:gd name="T0" fmla="*/ 41 w 91"/>
                  <a:gd name="T1" fmla="*/ 14 h 61"/>
                  <a:gd name="T2" fmla="*/ 45 w 91"/>
                  <a:gd name="T3" fmla="*/ 48 h 61"/>
                  <a:gd name="T4" fmla="*/ 91 w 91"/>
                  <a:gd name="T5" fmla="*/ 37 h 61"/>
                  <a:gd name="T6" fmla="*/ 41 w 91"/>
                  <a:gd name="T7" fmla="*/ 14 h 61"/>
                  <a:gd name="T8" fmla="*/ 49 w 91"/>
                  <a:gd name="T9" fmla="*/ 21 h 61"/>
                  <a:gd name="T10" fmla="*/ 28 w 91"/>
                  <a:gd name="T11" fmla="*/ 36 h 61"/>
                  <a:gd name="T12" fmla="*/ 26 w 91"/>
                  <a:gd name="T13" fmla="*/ 33 h 61"/>
                  <a:gd name="T14" fmla="*/ 48 w 91"/>
                  <a:gd name="T15" fmla="*/ 18 h 61"/>
                  <a:gd name="T16" fmla="*/ 49 w 91"/>
                  <a:gd name="T17" fmla="*/ 21 h 61"/>
                  <a:gd name="T18" fmla="*/ 58 w 91"/>
                  <a:gd name="T19" fmla="*/ 19 h 61"/>
                  <a:gd name="T20" fmla="*/ 55 w 91"/>
                  <a:gd name="T21" fmla="*/ 19 h 61"/>
                  <a:gd name="T22" fmla="*/ 55 w 91"/>
                  <a:gd name="T23" fmla="*/ 16 h 61"/>
                  <a:gd name="T24" fmla="*/ 58 w 91"/>
                  <a:gd name="T25" fmla="*/ 16 h 61"/>
                  <a:gd name="T26" fmla="*/ 58 w 91"/>
                  <a:gd name="T2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1">
                    <a:moveTo>
                      <a:pt x="41" y="14"/>
                    </a:moveTo>
                    <a:cubicBezTo>
                      <a:pt x="0" y="28"/>
                      <a:pt x="32" y="61"/>
                      <a:pt x="45" y="48"/>
                    </a:cubicBezTo>
                    <a:cubicBezTo>
                      <a:pt x="58" y="34"/>
                      <a:pt x="79" y="18"/>
                      <a:pt x="91" y="37"/>
                    </a:cubicBezTo>
                    <a:cubicBezTo>
                      <a:pt x="91" y="37"/>
                      <a:pt x="82" y="0"/>
                      <a:pt x="41" y="14"/>
                    </a:cubicBezTo>
                    <a:close/>
                    <a:moveTo>
                      <a:pt x="49" y="21"/>
                    </a:moveTo>
                    <a:cubicBezTo>
                      <a:pt x="40" y="24"/>
                      <a:pt x="34" y="29"/>
                      <a:pt x="28" y="36"/>
                    </a:cubicBezTo>
                    <a:cubicBezTo>
                      <a:pt x="27" y="37"/>
                      <a:pt x="25" y="35"/>
                      <a:pt x="26" y="33"/>
                    </a:cubicBezTo>
                    <a:cubicBezTo>
                      <a:pt x="32" y="26"/>
                      <a:pt x="39" y="21"/>
                      <a:pt x="48" y="18"/>
                    </a:cubicBezTo>
                    <a:cubicBezTo>
                      <a:pt x="50" y="17"/>
                      <a:pt x="50" y="20"/>
                      <a:pt x="49" y="21"/>
                    </a:cubicBezTo>
                    <a:close/>
                    <a:moveTo>
                      <a:pt x="58" y="19"/>
                    </a:moveTo>
                    <a:cubicBezTo>
                      <a:pt x="55" y="19"/>
                      <a:pt x="55" y="19"/>
                      <a:pt x="55" y="19"/>
                    </a:cubicBezTo>
                    <a:cubicBezTo>
                      <a:pt x="53" y="19"/>
                      <a:pt x="53" y="16"/>
                      <a:pt x="55" y="16"/>
                    </a:cubicBezTo>
                    <a:cubicBezTo>
                      <a:pt x="58" y="16"/>
                      <a:pt x="58" y="16"/>
                      <a:pt x="58" y="16"/>
                    </a:cubicBezTo>
                    <a:cubicBezTo>
                      <a:pt x="60" y="16"/>
                      <a:pt x="60" y="19"/>
                      <a:pt x="58"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92"/>
              <p:cNvSpPr>
                <a:spLocks/>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Lst>
                <a:ahLst/>
                <a:cxnLst>
                  <a:cxn ang="0">
                    <a:pos x="T0" y="T1"/>
                  </a:cxn>
                  <a:cxn ang="0">
                    <a:pos x="T2" y="T3"/>
                  </a:cxn>
                  <a:cxn ang="0">
                    <a:pos x="T4" y="T5"/>
                  </a:cxn>
                  <a:cxn ang="0">
                    <a:pos x="T6" y="T7"/>
                  </a:cxn>
                </a:cxnLst>
                <a:rect l="0" t="0" r="r" b="b"/>
                <a:pathLst>
                  <a:path w="57" h="69">
                    <a:moveTo>
                      <a:pt x="57" y="12"/>
                    </a:moveTo>
                    <a:cubicBezTo>
                      <a:pt x="57" y="12"/>
                      <a:pt x="29" y="0"/>
                      <a:pt x="15" y="29"/>
                    </a:cubicBezTo>
                    <a:cubicBezTo>
                      <a:pt x="0" y="59"/>
                      <a:pt x="29" y="69"/>
                      <a:pt x="38" y="62"/>
                    </a:cubicBezTo>
                    <a:cubicBezTo>
                      <a:pt x="46" y="54"/>
                      <a:pt x="20" y="19"/>
                      <a:pt x="57"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3"/>
              <p:cNvSpPr>
                <a:spLocks noEditPoints="1"/>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 name="T8" fmla="*/ 22 w 57"/>
                  <a:gd name="T9" fmla="*/ 33 h 69"/>
                  <a:gd name="T10" fmla="*/ 21 w 57"/>
                  <a:gd name="T11" fmla="*/ 52 h 69"/>
                  <a:gd name="T12" fmla="*/ 18 w 57"/>
                  <a:gd name="T13" fmla="*/ 53 h 69"/>
                  <a:gd name="T14" fmla="*/ 19 w 57"/>
                  <a:gd name="T15" fmla="*/ 32 h 69"/>
                  <a:gd name="T16" fmla="*/ 22 w 57"/>
                  <a:gd name="T17" fmla="*/ 33 h 69"/>
                  <a:gd name="T18" fmla="*/ 25 w 57"/>
                  <a:gd name="T19" fmla="*/ 25 h 69"/>
                  <a:gd name="T20" fmla="*/ 23 w 57"/>
                  <a:gd name="T21" fmla="*/ 27 h 69"/>
                  <a:gd name="T22" fmla="*/ 21 w 57"/>
                  <a:gd name="T23" fmla="*/ 25 h 69"/>
                  <a:gd name="T24" fmla="*/ 22 w 57"/>
                  <a:gd name="T25" fmla="*/ 24 h 69"/>
                  <a:gd name="T26" fmla="*/ 25 w 57"/>
                  <a:gd name="T2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57" y="12"/>
                    </a:moveTo>
                    <a:cubicBezTo>
                      <a:pt x="57" y="12"/>
                      <a:pt x="29" y="0"/>
                      <a:pt x="15" y="29"/>
                    </a:cubicBezTo>
                    <a:cubicBezTo>
                      <a:pt x="0" y="59"/>
                      <a:pt x="29" y="69"/>
                      <a:pt x="38" y="62"/>
                    </a:cubicBezTo>
                    <a:cubicBezTo>
                      <a:pt x="46" y="54"/>
                      <a:pt x="20" y="19"/>
                      <a:pt x="57" y="12"/>
                    </a:cubicBezTo>
                    <a:close/>
                    <a:moveTo>
                      <a:pt x="22" y="33"/>
                    </a:moveTo>
                    <a:cubicBezTo>
                      <a:pt x="18" y="39"/>
                      <a:pt x="18" y="46"/>
                      <a:pt x="21" y="52"/>
                    </a:cubicBezTo>
                    <a:cubicBezTo>
                      <a:pt x="21" y="54"/>
                      <a:pt x="18" y="54"/>
                      <a:pt x="18" y="53"/>
                    </a:cubicBezTo>
                    <a:cubicBezTo>
                      <a:pt x="15" y="46"/>
                      <a:pt x="15" y="38"/>
                      <a:pt x="19" y="32"/>
                    </a:cubicBezTo>
                    <a:cubicBezTo>
                      <a:pt x="20" y="30"/>
                      <a:pt x="23" y="32"/>
                      <a:pt x="22" y="33"/>
                    </a:cubicBezTo>
                    <a:close/>
                    <a:moveTo>
                      <a:pt x="25" y="25"/>
                    </a:moveTo>
                    <a:cubicBezTo>
                      <a:pt x="24" y="26"/>
                      <a:pt x="24" y="26"/>
                      <a:pt x="23" y="27"/>
                    </a:cubicBezTo>
                    <a:cubicBezTo>
                      <a:pt x="22" y="28"/>
                      <a:pt x="20" y="26"/>
                      <a:pt x="21" y="25"/>
                    </a:cubicBezTo>
                    <a:cubicBezTo>
                      <a:pt x="22" y="24"/>
                      <a:pt x="22" y="24"/>
                      <a:pt x="22" y="24"/>
                    </a:cubicBezTo>
                    <a:cubicBezTo>
                      <a:pt x="23" y="22"/>
                      <a:pt x="26" y="23"/>
                      <a:pt x="25" y="25"/>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396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9" name="Google Shape;329;p26"/>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62</a:t>
            </a:fld>
            <a:endParaRPr/>
          </a:p>
        </p:txBody>
      </p:sp>
      <p:sp>
        <p:nvSpPr>
          <p:cNvPr id="5" name="Google Shape;263;p21"/>
          <p:cNvSpPr txBox="1">
            <a:spLocks/>
          </p:cNvSpPr>
          <p:nvPr/>
        </p:nvSpPr>
        <p:spPr>
          <a:xfrm>
            <a:off x="2774944" y="274490"/>
            <a:ext cx="5275500" cy="64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zh-TW" altLang="en-US" sz="3200" dirty="0">
                <a:latin typeface="微軟正黑體" panose="020B0604030504040204" pitchFamily="34" charset="-120"/>
                <a:ea typeface="微軟正黑體" panose="020B0604030504040204" pitchFamily="34" charset="-120"/>
              </a:rPr>
              <a:t>資料蒐集問題</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圖片爬蟲</a:t>
            </a:r>
          </a:p>
        </p:txBody>
      </p:sp>
      <p:sp>
        <p:nvSpPr>
          <p:cNvPr id="2" name="文字方塊 1"/>
          <p:cNvSpPr txBox="1"/>
          <p:nvPr/>
        </p:nvSpPr>
        <p:spPr>
          <a:xfrm>
            <a:off x="2453076" y="915590"/>
            <a:ext cx="4328114" cy="338554"/>
          </a:xfrm>
          <a:prstGeom prst="rect">
            <a:avLst/>
          </a:prstGeom>
          <a:noFill/>
        </p:spPr>
        <p:txBody>
          <a:bodyPr wrap="square" rtlCol="0">
            <a:spAutoFit/>
          </a:bodyPr>
          <a:lstStyle/>
          <a:p>
            <a:r>
              <a:rPr lang="zh-TW" altLang="en-US" sz="1600" b="1" dirty="0">
                <a:solidFill>
                  <a:schemeClr val="accent1">
                    <a:lumMod val="75000"/>
                  </a:schemeClr>
                </a:solidFill>
              </a:rPr>
              <a:t>方法二</a:t>
            </a:r>
            <a:r>
              <a:rPr lang="en-US" altLang="zh-TW" sz="1600" b="1" dirty="0">
                <a:solidFill>
                  <a:schemeClr val="accent1">
                    <a:lumMod val="75000"/>
                  </a:schemeClr>
                </a:solidFill>
              </a:rPr>
              <a:t>:</a:t>
            </a:r>
            <a:r>
              <a:rPr lang="zh-TW" altLang="en-US" sz="1600" b="1" dirty="0">
                <a:solidFill>
                  <a:schemeClr val="accent1">
                    <a:lumMod val="75000"/>
                  </a:schemeClr>
                </a:solidFill>
              </a:rPr>
              <a:t> 使用</a:t>
            </a:r>
            <a:r>
              <a:rPr lang="en-US" altLang="zh-TW" sz="1600" b="1" dirty="0" err="1">
                <a:solidFill>
                  <a:schemeClr val="accent1">
                    <a:lumMod val="75000"/>
                  </a:schemeClr>
                </a:solidFill>
              </a:rPr>
              <a:t>Selenium+Requests</a:t>
            </a:r>
            <a:endParaRPr lang="zh-TW" altLang="en-US" sz="1600" b="1" dirty="0">
              <a:solidFill>
                <a:schemeClr val="accent1">
                  <a:lumMod val="75000"/>
                </a:schemeClr>
              </a:solidFill>
            </a:endParaRPr>
          </a:p>
        </p:txBody>
      </p:sp>
      <p:sp>
        <p:nvSpPr>
          <p:cNvPr id="4" name="文字方塊 3"/>
          <p:cNvSpPr txBox="1"/>
          <p:nvPr/>
        </p:nvSpPr>
        <p:spPr>
          <a:xfrm>
            <a:off x="2496965" y="1311448"/>
            <a:ext cx="3574649" cy="400110"/>
          </a:xfrm>
          <a:prstGeom prst="rect">
            <a:avLst/>
          </a:prstGeom>
          <a:noFill/>
        </p:spPr>
        <p:txBody>
          <a:bodyPr wrap="square" rtlCol="0">
            <a:spAutoFit/>
          </a:bodyPr>
          <a:lstStyle/>
          <a:p>
            <a:r>
              <a:rPr lang="zh-TW" altLang="en-US" sz="2000" b="1" dirty="0">
                <a:solidFill>
                  <a:srgbClr val="FF0000"/>
                </a:solidFill>
              </a:rPr>
              <a:t>一個小時能夠抓取</a:t>
            </a:r>
            <a:r>
              <a:rPr lang="en-US" altLang="zh-TW" sz="2000" b="1" dirty="0">
                <a:solidFill>
                  <a:srgbClr val="FF0000"/>
                </a:solidFill>
              </a:rPr>
              <a:t>700</a:t>
            </a:r>
            <a:r>
              <a:rPr lang="zh-TW" altLang="en-US" sz="2000" b="1" dirty="0">
                <a:solidFill>
                  <a:srgbClr val="FF0000"/>
                </a:solidFill>
              </a:rPr>
              <a:t>張</a:t>
            </a:r>
            <a:endParaRPr lang="en-US" altLang="zh-TW" sz="2000" b="1" dirty="0">
              <a:solidFill>
                <a:srgbClr val="FF0000"/>
              </a:solidFill>
            </a:endParaRPr>
          </a:p>
        </p:txBody>
      </p:sp>
      <p:grpSp>
        <p:nvGrpSpPr>
          <p:cNvPr id="7" name="群組 6"/>
          <p:cNvGrpSpPr/>
          <p:nvPr/>
        </p:nvGrpSpPr>
        <p:grpSpPr>
          <a:xfrm>
            <a:off x="2361652" y="2168972"/>
            <a:ext cx="5387726" cy="1769671"/>
            <a:chOff x="2453074" y="2564529"/>
            <a:chExt cx="5775071" cy="1769671"/>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074" y="2564529"/>
              <a:ext cx="5775071" cy="176967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6" name="矩形 5"/>
            <p:cNvSpPr/>
            <p:nvPr/>
          </p:nvSpPr>
          <p:spPr>
            <a:xfrm>
              <a:off x="2648102" y="3291834"/>
              <a:ext cx="1550823" cy="204826"/>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
          <p:nvSpPr>
            <p:cNvPr id="8" name="矩形 7"/>
            <p:cNvSpPr/>
            <p:nvPr/>
          </p:nvSpPr>
          <p:spPr>
            <a:xfrm>
              <a:off x="2648101" y="3516385"/>
              <a:ext cx="5522977" cy="65997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grpSp>
      <p:sp>
        <p:nvSpPr>
          <p:cNvPr id="9" name="文字方塊 8"/>
          <p:cNvSpPr txBox="1"/>
          <p:nvPr/>
        </p:nvSpPr>
        <p:spPr>
          <a:xfrm>
            <a:off x="2496964" y="1711558"/>
            <a:ext cx="3574649" cy="307777"/>
          </a:xfrm>
          <a:prstGeom prst="rect">
            <a:avLst/>
          </a:prstGeom>
          <a:noFill/>
        </p:spPr>
        <p:txBody>
          <a:bodyPr wrap="square" rtlCol="0">
            <a:spAutoFit/>
          </a:bodyPr>
          <a:lstStyle/>
          <a:p>
            <a:r>
              <a:rPr lang="zh-TW" altLang="en-US" b="1" dirty="0">
                <a:solidFill>
                  <a:schemeClr val="accent1"/>
                </a:solidFill>
              </a:rPr>
              <a:t>雖抓取速度比多程式並行慢，但不會被擋</a:t>
            </a:r>
            <a:endParaRPr lang="en-US" altLang="zh-TW" b="1" dirty="0">
              <a:solidFill>
                <a:schemeClr val="accent1"/>
              </a:solidFill>
            </a:endParaRPr>
          </a:p>
        </p:txBody>
      </p:sp>
      <p:grpSp>
        <p:nvGrpSpPr>
          <p:cNvPr id="11" name="群組 10"/>
          <p:cNvGrpSpPr/>
          <p:nvPr/>
        </p:nvGrpSpPr>
        <p:grpSpPr>
          <a:xfrm>
            <a:off x="7826363" y="2272295"/>
            <a:ext cx="1169300" cy="2598880"/>
            <a:chOff x="12374111" y="453865"/>
            <a:chExt cx="1268872" cy="3136804"/>
          </a:xfrm>
        </p:grpSpPr>
        <p:sp>
          <p:nvSpPr>
            <p:cNvPr id="12" name="Freeform 908"/>
            <p:cNvSpPr>
              <a:spLocks/>
            </p:cNvSpPr>
            <p:nvPr/>
          </p:nvSpPr>
          <p:spPr bwMode="auto">
            <a:xfrm>
              <a:off x="12686612" y="2469202"/>
              <a:ext cx="510615" cy="1079013"/>
            </a:xfrm>
            <a:custGeom>
              <a:avLst/>
              <a:gdLst>
                <a:gd name="T0" fmla="*/ 9 w 183"/>
                <a:gd name="T1" fmla="*/ 0 h 387"/>
                <a:gd name="T2" fmla="*/ 17 w 183"/>
                <a:gd name="T3" fmla="*/ 82 h 387"/>
                <a:gd name="T4" fmla="*/ 51 w 183"/>
                <a:gd name="T5" fmla="*/ 106 h 387"/>
                <a:gd name="T6" fmla="*/ 51 w 183"/>
                <a:gd name="T7" fmla="*/ 370 h 387"/>
                <a:gd name="T8" fmla="*/ 90 w 183"/>
                <a:gd name="T9" fmla="*/ 387 h 387"/>
                <a:gd name="T10" fmla="*/ 84 w 183"/>
                <a:gd name="T11" fmla="*/ 110 h 387"/>
                <a:gd name="T12" fmla="*/ 109 w 183"/>
                <a:gd name="T13" fmla="*/ 109 h 387"/>
                <a:gd name="T14" fmla="*/ 114 w 183"/>
                <a:gd name="T15" fmla="*/ 381 h 387"/>
                <a:gd name="T16" fmla="*/ 142 w 183"/>
                <a:gd name="T17" fmla="*/ 361 h 387"/>
                <a:gd name="T18" fmla="*/ 155 w 183"/>
                <a:gd name="T19" fmla="*/ 350 h 387"/>
                <a:gd name="T20" fmla="*/ 138 w 183"/>
                <a:gd name="T21" fmla="*/ 104 h 387"/>
                <a:gd name="T22" fmla="*/ 171 w 183"/>
                <a:gd name="T23" fmla="*/ 84 h 387"/>
                <a:gd name="T24" fmla="*/ 177 w 183"/>
                <a:gd name="T25" fmla="*/ 5 h 387"/>
                <a:gd name="T26" fmla="*/ 9 w 183"/>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387">
                  <a:moveTo>
                    <a:pt x="9" y="0"/>
                  </a:moveTo>
                  <a:cubicBezTo>
                    <a:pt x="9" y="0"/>
                    <a:pt x="0" y="50"/>
                    <a:pt x="17" y="82"/>
                  </a:cubicBezTo>
                  <a:cubicBezTo>
                    <a:pt x="24" y="93"/>
                    <a:pt x="37" y="103"/>
                    <a:pt x="51" y="106"/>
                  </a:cubicBezTo>
                  <a:cubicBezTo>
                    <a:pt x="51" y="370"/>
                    <a:pt x="51" y="370"/>
                    <a:pt x="51" y="370"/>
                  </a:cubicBezTo>
                  <a:cubicBezTo>
                    <a:pt x="90" y="387"/>
                    <a:pt x="90" y="387"/>
                    <a:pt x="90" y="387"/>
                  </a:cubicBezTo>
                  <a:cubicBezTo>
                    <a:pt x="84" y="110"/>
                    <a:pt x="84" y="110"/>
                    <a:pt x="84" y="110"/>
                  </a:cubicBezTo>
                  <a:cubicBezTo>
                    <a:pt x="84" y="110"/>
                    <a:pt x="98" y="111"/>
                    <a:pt x="109" y="109"/>
                  </a:cubicBezTo>
                  <a:cubicBezTo>
                    <a:pt x="114" y="381"/>
                    <a:pt x="114" y="381"/>
                    <a:pt x="114" y="381"/>
                  </a:cubicBezTo>
                  <a:cubicBezTo>
                    <a:pt x="142" y="361"/>
                    <a:pt x="142" y="361"/>
                    <a:pt x="142" y="361"/>
                  </a:cubicBezTo>
                  <a:cubicBezTo>
                    <a:pt x="155" y="350"/>
                    <a:pt x="155" y="350"/>
                    <a:pt x="155" y="350"/>
                  </a:cubicBezTo>
                  <a:cubicBezTo>
                    <a:pt x="138" y="104"/>
                    <a:pt x="138" y="104"/>
                    <a:pt x="138" y="104"/>
                  </a:cubicBezTo>
                  <a:cubicBezTo>
                    <a:pt x="138" y="104"/>
                    <a:pt x="159" y="103"/>
                    <a:pt x="171" y="84"/>
                  </a:cubicBezTo>
                  <a:cubicBezTo>
                    <a:pt x="181" y="67"/>
                    <a:pt x="183" y="40"/>
                    <a:pt x="177"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9"/>
            <p:cNvSpPr>
              <a:spLocks/>
            </p:cNvSpPr>
            <p:nvPr/>
          </p:nvSpPr>
          <p:spPr bwMode="auto">
            <a:xfrm>
              <a:off x="12706660" y="2583589"/>
              <a:ext cx="482313" cy="964626"/>
            </a:xfrm>
            <a:custGeom>
              <a:avLst/>
              <a:gdLst>
                <a:gd name="T0" fmla="*/ 150 w 173"/>
                <a:gd name="T1" fmla="*/ 35 h 346"/>
                <a:gd name="T2" fmla="*/ 89 w 173"/>
                <a:gd name="T3" fmla="*/ 54 h 346"/>
                <a:gd name="T4" fmla="*/ 28 w 173"/>
                <a:gd name="T5" fmla="*/ 32 h 346"/>
                <a:gd name="T6" fmla="*/ 6 w 173"/>
                <a:gd name="T7" fmla="*/ 6 h 346"/>
                <a:gd name="T8" fmla="*/ 0 w 173"/>
                <a:gd name="T9" fmla="*/ 0 h 346"/>
                <a:gd name="T10" fmla="*/ 10 w 173"/>
                <a:gd name="T11" fmla="*/ 41 h 346"/>
                <a:gd name="T12" fmla="*/ 44 w 173"/>
                <a:gd name="T13" fmla="*/ 65 h 346"/>
                <a:gd name="T14" fmla="*/ 44 w 173"/>
                <a:gd name="T15" fmla="*/ 73 h 346"/>
                <a:gd name="T16" fmla="*/ 59 w 173"/>
                <a:gd name="T17" fmla="*/ 74 h 346"/>
                <a:gd name="T18" fmla="*/ 60 w 173"/>
                <a:gd name="T19" fmla="*/ 75 h 346"/>
                <a:gd name="T20" fmla="*/ 64 w 173"/>
                <a:gd name="T21" fmla="*/ 311 h 346"/>
                <a:gd name="T22" fmla="*/ 63 w 173"/>
                <a:gd name="T23" fmla="*/ 337 h 346"/>
                <a:gd name="T24" fmla="*/ 83 w 173"/>
                <a:gd name="T25" fmla="*/ 346 h 346"/>
                <a:gd name="T26" fmla="*/ 77 w 173"/>
                <a:gd name="T27" fmla="*/ 69 h 346"/>
                <a:gd name="T28" fmla="*/ 102 w 173"/>
                <a:gd name="T29" fmla="*/ 68 h 346"/>
                <a:gd name="T30" fmla="*/ 107 w 173"/>
                <a:gd name="T31" fmla="*/ 340 h 346"/>
                <a:gd name="T32" fmla="*/ 124 w 173"/>
                <a:gd name="T33" fmla="*/ 328 h 346"/>
                <a:gd name="T34" fmla="*/ 124 w 173"/>
                <a:gd name="T35" fmla="*/ 260 h 346"/>
                <a:gd name="T36" fmla="*/ 123 w 173"/>
                <a:gd name="T37" fmla="*/ 170 h 346"/>
                <a:gd name="T38" fmla="*/ 118 w 173"/>
                <a:gd name="T39" fmla="*/ 124 h 346"/>
                <a:gd name="T40" fmla="*/ 116 w 173"/>
                <a:gd name="T41" fmla="*/ 85 h 346"/>
                <a:gd name="T42" fmla="*/ 122 w 173"/>
                <a:gd name="T43" fmla="*/ 73 h 346"/>
                <a:gd name="T44" fmla="*/ 132 w 173"/>
                <a:gd name="T45" fmla="*/ 72 h 346"/>
                <a:gd name="T46" fmla="*/ 131 w 173"/>
                <a:gd name="T47" fmla="*/ 63 h 346"/>
                <a:gd name="T48" fmla="*/ 164 w 173"/>
                <a:gd name="T49" fmla="*/ 43 h 346"/>
                <a:gd name="T50" fmla="*/ 173 w 173"/>
                <a:gd name="T51" fmla="*/ 8 h 346"/>
                <a:gd name="T52" fmla="*/ 150 w 173"/>
                <a:gd name="T53"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346">
                  <a:moveTo>
                    <a:pt x="150" y="35"/>
                  </a:moveTo>
                  <a:cubicBezTo>
                    <a:pt x="132" y="47"/>
                    <a:pt x="110" y="53"/>
                    <a:pt x="89" y="54"/>
                  </a:cubicBezTo>
                  <a:cubicBezTo>
                    <a:pt x="66" y="55"/>
                    <a:pt x="46" y="48"/>
                    <a:pt x="28" y="32"/>
                  </a:cubicBezTo>
                  <a:cubicBezTo>
                    <a:pt x="19" y="25"/>
                    <a:pt x="11" y="16"/>
                    <a:pt x="6" y="6"/>
                  </a:cubicBezTo>
                  <a:cubicBezTo>
                    <a:pt x="4" y="4"/>
                    <a:pt x="2" y="2"/>
                    <a:pt x="0" y="0"/>
                  </a:cubicBezTo>
                  <a:cubicBezTo>
                    <a:pt x="1" y="14"/>
                    <a:pt x="4" y="28"/>
                    <a:pt x="10" y="41"/>
                  </a:cubicBezTo>
                  <a:cubicBezTo>
                    <a:pt x="17" y="52"/>
                    <a:pt x="30" y="62"/>
                    <a:pt x="44" y="65"/>
                  </a:cubicBezTo>
                  <a:cubicBezTo>
                    <a:pt x="44" y="73"/>
                    <a:pt x="44" y="73"/>
                    <a:pt x="44" y="73"/>
                  </a:cubicBezTo>
                  <a:cubicBezTo>
                    <a:pt x="49" y="73"/>
                    <a:pt x="54" y="73"/>
                    <a:pt x="59" y="74"/>
                  </a:cubicBezTo>
                  <a:cubicBezTo>
                    <a:pt x="59" y="74"/>
                    <a:pt x="60" y="75"/>
                    <a:pt x="60" y="75"/>
                  </a:cubicBezTo>
                  <a:cubicBezTo>
                    <a:pt x="62" y="128"/>
                    <a:pt x="66" y="285"/>
                    <a:pt x="64" y="311"/>
                  </a:cubicBezTo>
                  <a:cubicBezTo>
                    <a:pt x="64" y="320"/>
                    <a:pt x="63" y="329"/>
                    <a:pt x="63" y="337"/>
                  </a:cubicBezTo>
                  <a:cubicBezTo>
                    <a:pt x="83" y="346"/>
                    <a:pt x="83" y="346"/>
                    <a:pt x="83" y="346"/>
                  </a:cubicBezTo>
                  <a:cubicBezTo>
                    <a:pt x="77" y="69"/>
                    <a:pt x="77" y="69"/>
                    <a:pt x="77" y="69"/>
                  </a:cubicBezTo>
                  <a:cubicBezTo>
                    <a:pt x="77" y="69"/>
                    <a:pt x="91" y="70"/>
                    <a:pt x="102" y="68"/>
                  </a:cubicBezTo>
                  <a:cubicBezTo>
                    <a:pt x="107" y="340"/>
                    <a:pt x="107" y="340"/>
                    <a:pt x="107" y="340"/>
                  </a:cubicBezTo>
                  <a:cubicBezTo>
                    <a:pt x="124" y="328"/>
                    <a:pt x="124" y="328"/>
                    <a:pt x="124" y="328"/>
                  </a:cubicBezTo>
                  <a:cubicBezTo>
                    <a:pt x="120" y="305"/>
                    <a:pt x="124" y="283"/>
                    <a:pt x="124" y="260"/>
                  </a:cubicBezTo>
                  <a:cubicBezTo>
                    <a:pt x="124" y="230"/>
                    <a:pt x="127" y="200"/>
                    <a:pt x="123" y="170"/>
                  </a:cubicBezTo>
                  <a:cubicBezTo>
                    <a:pt x="121" y="155"/>
                    <a:pt x="118" y="140"/>
                    <a:pt x="118" y="124"/>
                  </a:cubicBezTo>
                  <a:cubicBezTo>
                    <a:pt x="117" y="111"/>
                    <a:pt x="119" y="98"/>
                    <a:pt x="116" y="85"/>
                  </a:cubicBezTo>
                  <a:cubicBezTo>
                    <a:pt x="115" y="79"/>
                    <a:pt x="115" y="74"/>
                    <a:pt x="122" y="73"/>
                  </a:cubicBezTo>
                  <a:cubicBezTo>
                    <a:pt x="126" y="73"/>
                    <a:pt x="129" y="72"/>
                    <a:pt x="132" y="72"/>
                  </a:cubicBezTo>
                  <a:cubicBezTo>
                    <a:pt x="131" y="63"/>
                    <a:pt x="131" y="63"/>
                    <a:pt x="131" y="63"/>
                  </a:cubicBezTo>
                  <a:cubicBezTo>
                    <a:pt x="131" y="63"/>
                    <a:pt x="152" y="62"/>
                    <a:pt x="164" y="43"/>
                  </a:cubicBezTo>
                  <a:cubicBezTo>
                    <a:pt x="169" y="34"/>
                    <a:pt x="172" y="22"/>
                    <a:pt x="173" y="8"/>
                  </a:cubicBezTo>
                  <a:cubicBezTo>
                    <a:pt x="167" y="18"/>
                    <a:pt x="160" y="28"/>
                    <a:pt x="150"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0"/>
            <p:cNvSpPr>
              <a:spLocks/>
            </p:cNvSpPr>
            <p:nvPr/>
          </p:nvSpPr>
          <p:spPr bwMode="auto">
            <a:xfrm>
              <a:off x="12709018" y="2422032"/>
              <a:ext cx="474058" cy="145048"/>
            </a:xfrm>
            <a:custGeom>
              <a:avLst/>
              <a:gdLst>
                <a:gd name="T0" fmla="*/ 1 w 170"/>
                <a:gd name="T1" fmla="*/ 13 h 52"/>
                <a:gd name="T2" fmla="*/ 0 w 170"/>
                <a:gd name="T3" fmla="*/ 24 h 52"/>
                <a:gd name="T4" fmla="*/ 55 w 170"/>
                <a:gd name="T5" fmla="*/ 26 h 52"/>
                <a:gd name="T6" fmla="*/ 82 w 170"/>
                <a:gd name="T7" fmla="*/ 51 h 52"/>
                <a:gd name="T8" fmla="*/ 110 w 170"/>
                <a:gd name="T9" fmla="*/ 28 h 52"/>
                <a:gd name="T10" fmla="*/ 170 w 170"/>
                <a:gd name="T11" fmla="*/ 26 h 52"/>
                <a:gd name="T12" fmla="*/ 169 w 170"/>
                <a:gd name="T13" fmla="*/ 18 h 52"/>
                <a:gd name="T14" fmla="*/ 1 w 170"/>
                <a:gd name="T15" fmla="*/ 1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52">
                  <a:moveTo>
                    <a:pt x="1" y="13"/>
                  </a:moveTo>
                  <a:cubicBezTo>
                    <a:pt x="0" y="24"/>
                    <a:pt x="0" y="24"/>
                    <a:pt x="0" y="24"/>
                  </a:cubicBezTo>
                  <a:cubicBezTo>
                    <a:pt x="0" y="24"/>
                    <a:pt x="26" y="24"/>
                    <a:pt x="55" y="26"/>
                  </a:cubicBezTo>
                  <a:cubicBezTo>
                    <a:pt x="66" y="27"/>
                    <a:pt x="70" y="50"/>
                    <a:pt x="82" y="51"/>
                  </a:cubicBezTo>
                  <a:cubicBezTo>
                    <a:pt x="94" y="52"/>
                    <a:pt x="99" y="28"/>
                    <a:pt x="110" y="28"/>
                  </a:cubicBezTo>
                  <a:cubicBezTo>
                    <a:pt x="131" y="28"/>
                    <a:pt x="160" y="30"/>
                    <a:pt x="170" y="26"/>
                  </a:cubicBezTo>
                  <a:cubicBezTo>
                    <a:pt x="169" y="18"/>
                    <a:pt x="169" y="18"/>
                    <a:pt x="169" y="18"/>
                  </a:cubicBezTo>
                  <a:cubicBezTo>
                    <a:pt x="169" y="18"/>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1"/>
            <p:cNvSpPr>
              <a:spLocks/>
            </p:cNvSpPr>
            <p:nvPr/>
          </p:nvSpPr>
          <p:spPr bwMode="auto">
            <a:xfrm>
              <a:off x="12951943" y="3386658"/>
              <a:ext cx="390332" cy="198114"/>
            </a:xfrm>
            <a:custGeom>
              <a:avLst/>
              <a:gdLst>
                <a:gd name="T0" fmla="*/ 123 w 140"/>
                <a:gd name="T1" fmla="*/ 71 h 71"/>
                <a:gd name="T2" fmla="*/ 3 w 140"/>
                <a:gd name="T3" fmla="*/ 59 h 71"/>
                <a:gd name="T4" fmla="*/ 70 w 140"/>
                <a:gd name="T5" fmla="*/ 0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2" y="69"/>
                    <a:pt x="3" y="59"/>
                  </a:cubicBezTo>
                  <a:cubicBezTo>
                    <a:pt x="3" y="59"/>
                    <a:pt x="0" y="0"/>
                    <a:pt x="70" y="0"/>
                  </a:cubicBezTo>
                  <a:cubicBezTo>
                    <a:pt x="140" y="1"/>
                    <a:pt x="136"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2"/>
            <p:cNvSpPr>
              <a:spLocks/>
            </p:cNvSpPr>
            <p:nvPr/>
          </p:nvSpPr>
          <p:spPr bwMode="auto">
            <a:xfrm>
              <a:off x="13082840" y="3386658"/>
              <a:ext cx="225237" cy="150944"/>
            </a:xfrm>
            <a:custGeom>
              <a:avLst/>
              <a:gdLst>
                <a:gd name="T0" fmla="*/ 23 w 81"/>
                <a:gd name="T1" fmla="*/ 0 h 54"/>
                <a:gd name="T2" fmla="*/ 0 w 81"/>
                <a:gd name="T3" fmla="*/ 3 h 54"/>
                <a:gd name="T4" fmla="*/ 13 w 81"/>
                <a:gd name="T5" fmla="*/ 17 h 54"/>
                <a:gd name="T6" fmla="*/ 22 w 81"/>
                <a:gd name="T7" fmla="*/ 51 h 54"/>
                <a:gd name="T8" fmla="*/ 81 w 81"/>
                <a:gd name="T9" fmla="*/ 36 h 54"/>
                <a:gd name="T10" fmla="*/ 23 w 81"/>
                <a:gd name="T11" fmla="*/ 0 h 54"/>
              </a:gdLst>
              <a:ahLst/>
              <a:cxnLst>
                <a:cxn ang="0">
                  <a:pos x="T0" y="T1"/>
                </a:cxn>
                <a:cxn ang="0">
                  <a:pos x="T2" y="T3"/>
                </a:cxn>
                <a:cxn ang="0">
                  <a:pos x="T4" y="T5"/>
                </a:cxn>
                <a:cxn ang="0">
                  <a:pos x="T6" y="T7"/>
                </a:cxn>
                <a:cxn ang="0">
                  <a:pos x="T8" y="T9"/>
                </a:cxn>
                <a:cxn ang="0">
                  <a:pos x="T10" y="T11"/>
                </a:cxn>
              </a:cxnLst>
              <a:rect l="0" t="0" r="r" b="b"/>
              <a:pathLst>
                <a:path w="81" h="54">
                  <a:moveTo>
                    <a:pt x="23" y="0"/>
                  </a:moveTo>
                  <a:cubicBezTo>
                    <a:pt x="14" y="0"/>
                    <a:pt x="7" y="1"/>
                    <a:pt x="0" y="3"/>
                  </a:cubicBezTo>
                  <a:cubicBezTo>
                    <a:pt x="5" y="6"/>
                    <a:pt x="10" y="11"/>
                    <a:pt x="13" y="17"/>
                  </a:cubicBezTo>
                  <a:cubicBezTo>
                    <a:pt x="20" y="27"/>
                    <a:pt x="22" y="39"/>
                    <a:pt x="22" y="51"/>
                  </a:cubicBezTo>
                  <a:cubicBezTo>
                    <a:pt x="46" y="54"/>
                    <a:pt x="71" y="49"/>
                    <a:pt x="81" y="36"/>
                  </a:cubicBezTo>
                  <a:cubicBezTo>
                    <a:pt x="75" y="19"/>
                    <a:pt x="59" y="1"/>
                    <a:pt x="23" y="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3"/>
            <p:cNvSpPr>
              <a:spLocks/>
            </p:cNvSpPr>
            <p:nvPr/>
          </p:nvSpPr>
          <p:spPr bwMode="auto">
            <a:xfrm>
              <a:off x="13188973" y="3425573"/>
              <a:ext cx="53066" cy="28302"/>
            </a:xfrm>
            <a:custGeom>
              <a:avLst/>
              <a:gdLst>
                <a:gd name="T0" fmla="*/ 0 w 19"/>
                <a:gd name="T1" fmla="*/ 4 h 10"/>
                <a:gd name="T2" fmla="*/ 10 w 19"/>
                <a:gd name="T3" fmla="*/ 9 h 10"/>
                <a:gd name="T4" fmla="*/ 19 w 19"/>
                <a:gd name="T5" fmla="*/ 5 h 10"/>
                <a:gd name="T6" fmla="*/ 10 w 19"/>
                <a:gd name="T7" fmla="*/ 0 h 10"/>
                <a:gd name="T8" fmla="*/ 0 w 19"/>
                <a:gd name="T9" fmla="*/ 4 h 10"/>
              </a:gdLst>
              <a:ahLst/>
              <a:cxnLst>
                <a:cxn ang="0">
                  <a:pos x="T0" y="T1"/>
                </a:cxn>
                <a:cxn ang="0">
                  <a:pos x="T2" y="T3"/>
                </a:cxn>
                <a:cxn ang="0">
                  <a:pos x="T4" y="T5"/>
                </a:cxn>
                <a:cxn ang="0">
                  <a:pos x="T6" y="T7"/>
                </a:cxn>
                <a:cxn ang="0">
                  <a:pos x="T8" y="T9"/>
                </a:cxn>
              </a:cxnLst>
              <a:rect l="0" t="0" r="r" b="b"/>
              <a:pathLst>
                <a:path w="19" h="10">
                  <a:moveTo>
                    <a:pt x="0" y="4"/>
                  </a:moveTo>
                  <a:cubicBezTo>
                    <a:pt x="0" y="7"/>
                    <a:pt x="4" y="9"/>
                    <a:pt x="10" y="9"/>
                  </a:cubicBezTo>
                  <a:cubicBezTo>
                    <a:pt x="15" y="10"/>
                    <a:pt x="19" y="8"/>
                    <a:pt x="19" y="5"/>
                  </a:cubicBezTo>
                  <a:cubicBezTo>
                    <a:pt x="19" y="2"/>
                    <a:pt x="15" y="0"/>
                    <a:pt x="10" y="0"/>
                  </a:cubicBezTo>
                  <a:cubicBezTo>
                    <a:pt x="5" y="0"/>
                    <a:pt x="0" y="2"/>
                    <a:pt x="0" y="4"/>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14"/>
            <p:cNvSpPr>
              <a:spLocks/>
            </p:cNvSpPr>
            <p:nvPr/>
          </p:nvSpPr>
          <p:spPr bwMode="auto">
            <a:xfrm>
              <a:off x="13107604" y="1745143"/>
              <a:ext cx="212265" cy="654483"/>
            </a:xfrm>
            <a:custGeom>
              <a:avLst/>
              <a:gdLst>
                <a:gd name="T0" fmla="*/ 0 w 76"/>
                <a:gd name="T1" fmla="*/ 14 h 235"/>
                <a:gd name="T2" fmla="*/ 49 w 76"/>
                <a:gd name="T3" fmla="*/ 28 h 235"/>
                <a:gd name="T4" fmla="*/ 74 w 76"/>
                <a:gd name="T5" fmla="*/ 154 h 235"/>
                <a:gd name="T6" fmla="*/ 23 w 76"/>
                <a:gd name="T7" fmla="*/ 230 h 235"/>
                <a:gd name="T8" fmla="*/ 0 w 76"/>
                <a:gd name="T9" fmla="*/ 14 h 235"/>
              </a:gdLst>
              <a:ahLst/>
              <a:cxnLst>
                <a:cxn ang="0">
                  <a:pos x="T0" y="T1"/>
                </a:cxn>
                <a:cxn ang="0">
                  <a:pos x="T2" y="T3"/>
                </a:cxn>
                <a:cxn ang="0">
                  <a:pos x="T4" y="T5"/>
                </a:cxn>
                <a:cxn ang="0">
                  <a:pos x="T6" y="T7"/>
                </a:cxn>
                <a:cxn ang="0">
                  <a:pos x="T8" y="T9"/>
                </a:cxn>
              </a:cxnLst>
              <a:rect l="0" t="0" r="r" b="b"/>
              <a:pathLst>
                <a:path w="76" h="235">
                  <a:moveTo>
                    <a:pt x="0" y="14"/>
                  </a:moveTo>
                  <a:cubicBezTo>
                    <a:pt x="0" y="14"/>
                    <a:pt x="34" y="0"/>
                    <a:pt x="49" y="28"/>
                  </a:cubicBezTo>
                  <a:cubicBezTo>
                    <a:pt x="68" y="63"/>
                    <a:pt x="71" y="127"/>
                    <a:pt x="74" y="154"/>
                  </a:cubicBezTo>
                  <a:cubicBezTo>
                    <a:pt x="76" y="181"/>
                    <a:pt x="47" y="235"/>
                    <a:pt x="23" y="230"/>
                  </a:cubicBezTo>
                  <a:lnTo>
                    <a:pt x="0" y="14"/>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15"/>
            <p:cNvSpPr>
              <a:spLocks/>
            </p:cNvSpPr>
            <p:nvPr/>
          </p:nvSpPr>
          <p:spPr bwMode="auto">
            <a:xfrm>
              <a:off x="13107604" y="1775804"/>
              <a:ext cx="200472" cy="621464"/>
            </a:xfrm>
            <a:custGeom>
              <a:avLst/>
              <a:gdLst>
                <a:gd name="T0" fmla="*/ 41 w 72"/>
                <a:gd name="T1" fmla="*/ 152 h 223"/>
                <a:gd name="T2" fmla="*/ 72 w 72"/>
                <a:gd name="T3" fmla="*/ 127 h 223"/>
                <a:gd name="T4" fmla="*/ 72 w 72"/>
                <a:gd name="T5" fmla="*/ 123 h 223"/>
                <a:gd name="T6" fmla="*/ 61 w 72"/>
                <a:gd name="T7" fmla="*/ 136 h 223"/>
                <a:gd name="T8" fmla="*/ 42 w 72"/>
                <a:gd name="T9" fmla="*/ 149 h 223"/>
                <a:gd name="T10" fmla="*/ 27 w 72"/>
                <a:gd name="T11" fmla="*/ 153 h 223"/>
                <a:gd name="T12" fmla="*/ 22 w 72"/>
                <a:gd name="T13" fmla="*/ 140 h 223"/>
                <a:gd name="T14" fmla="*/ 23 w 72"/>
                <a:gd name="T15" fmla="*/ 127 h 223"/>
                <a:gd name="T16" fmla="*/ 44 w 72"/>
                <a:gd name="T17" fmla="*/ 115 h 223"/>
                <a:gd name="T18" fmla="*/ 69 w 72"/>
                <a:gd name="T19" fmla="*/ 100 h 223"/>
                <a:gd name="T20" fmla="*/ 70 w 72"/>
                <a:gd name="T21" fmla="*/ 100 h 223"/>
                <a:gd name="T22" fmla="*/ 54 w 72"/>
                <a:gd name="T23" fmla="*/ 27 h 223"/>
                <a:gd name="T24" fmla="*/ 36 w 72"/>
                <a:gd name="T25" fmla="*/ 23 h 223"/>
                <a:gd name="T26" fmla="*/ 22 w 72"/>
                <a:gd name="T27" fmla="*/ 9 h 223"/>
                <a:gd name="T28" fmla="*/ 10 w 72"/>
                <a:gd name="T29" fmla="*/ 0 h 223"/>
                <a:gd name="T30" fmla="*/ 0 w 72"/>
                <a:gd name="T31" fmla="*/ 3 h 223"/>
                <a:gd name="T32" fmla="*/ 23 w 72"/>
                <a:gd name="T33" fmla="*/ 219 h 223"/>
                <a:gd name="T34" fmla="*/ 72 w 72"/>
                <a:gd name="T35" fmla="*/ 161 h 223"/>
                <a:gd name="T36" fmla="*/ 57 w 72"/>
                <a:gd name="T37" fmla="*/ 180 h 223"/>
                <a:gd name="T38" fmla="*/ 37 w 72"/>
                <a:gd name="T39" fmla="*/ 180 h 223"/>
                <a:gd name="T40" fmla="*/ 33 w 72"/>
                <a:gd name="T41" fmla="*/ 161 h 223"/>
                <a:gd name="T42" fmla="*/ 41 w 72"/>
                <a:gd name="T43" fmla="*/ 15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223">
                  <a:moveTo>
                    <a:pt x="41" y="152"/>
                  </a:moveTo>
                  <a:cubicBezTo>
                    <a:pt x="54" y="146"/>
                    <a:pt x="65" y="138"/>
                    <a:pt x="72" y="127"/>
                  </a:cubicBezTo>
                  <a:cubicBezTo>
                    <a:pt x="72" y="126"/>
                    <a:pt x="72" y="124"/>
                    <a:pt x="72" y="123"/>
                  </a:cubicBezTo>
                  <a:cubicBezTo>
                    <a:pt x="69" y="128"/>
                    <a:pt x="65" y="132"/>
                    <a:pt x="61" y="136"/>
                  </a:cubicBezTo>
                  <a:cubicBezTo>
                    <a:pt x="55" y="142"/>
                    <a:pt x="49" y="145"/>
                    <a:pt x="42" y="149"/>
                  </a:cubicBezTo>
                  <a:cubicBezTo>
                    <a:pt x="38" y="151"/>
                    <a:pt x="32" y="156"/>
                    <a:pt x="27" y="153"/>
                  </a:cubicBezTo>
                  <a:cubicBezTo>
                    <a:pt x="23" y="151"/>
                    <a:pt x="23" y="144"/>
                    <a:pt x="22" y="140"/>
                  </a:cubicBezTo>
                  <a:cubicBezTo>
                    <a:pt x="21" y="135"/>
                    <a:pt x="19" y="131"/>
                    <a:pt x="23" y="127"/>
                  </a:cubicBezTo>
                  <a:cubicBezTo>
                    <a:pt x="30" y="123"/>
                    <a:pt x="37" y="119"/>
                    <a:pt x="44" y="115"/>
                  </a:cubicBezTo>
                  <a:cubicBezTo>
                    <a:pt x="52" y="110"/>
                    <a:pt x="61" y="105"/>
                    <a:pt x="69" y="100"/>
                  </a:cubicBezTo>
                  <a:cubicBezTo>
                    <a:pt x="69" y="100"/>
                    <a:pt x="69" y="100"/>
                    <a:pt x="70" y="100"/>
                  </a:cubicBezTo>
                  <a:cubicBezTo>
                    <a:pt x="67" y="75"/>
                    <a:pt x="62" y="48"/>
                    <a:pt x="54" y="27"/>
                  </a:cubicBezTo>
                  <a:cubicBezTo>
                    <a:pt x="47" y="27"/>
                    <a:pt x="41" y="26"/>
                    <a:pt x="36" y="23"/>
                  </a:cubicBezTo>
                  <a:cubicBezTo>
                    <a:pt x="30" y="20"/>
                    <a:pt x="27" y="14"/>
                    <a:pt x="22" y="9"/>
                  </a:cubicBezTo>
                  <a:cubicBezTo>
                    <a:pt x="19" y="5"/>
                    <a:pt x="14" y="2"/>
                    <a:pt x="10" y="0"/>
                  </a:cubicBezTo>
                  <a:cubicBezTo>
                    <a:pt x="4" y="1"/>
                    <a:pt x="0" y="3"/>
                    <a:pt x="0" y="3"/>
                  </a:cubicBezTo>
                  <a:cubicBezTo>
                    <a:pt x="23" y="219"/>
                    <a:pt x="23" y="219"/>
                    <a:pt x="23" y="219"/>
                  </a:cubicBezTo>
                  <a:cubicBezTo>
                    <a:pt x="42" y="223"/>
                    <a:pt x="65" y="189"/>
                    <a:pt x="72" y="161"/>
                  </a:cubicBezTo>
                  <a:cubicBezTo>
                    <a:pt x="68" y="168"/>
                    <a:pt x="63" y="174"/>
                    <a:pt x="57" y="180"/>
                  </a:cubicBezTo>
                  <a:cubicBezTo>
                    <a:pt x="50" y="186"/>
                    <a:pt x="41" y="190"/>
                    <a:pt x="37" y="180"/>
                  </a:cubicBezTo>
                  <a:cubicBezTo>
                    <a:pt x="35" y="174"/>
                    <a:pt x="32" y="167"/>
                    <a:pt x="33" y="161"/>
                  </a:cubicBezTo>
                  <a:cubicBezTo>
                    <a:pt x="33" y="157"/>
                    <a:pt x="37" y="154"/>
                    <a:pt x="41" y="15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16"/>
            <p:cNvSpPr>
              <a:spLocks/>
            </p:cNvSpPr>
            <p:nvPr/>
          </p:nvSpPr>
          <p:spPr bwMode="auto">
            <a:xfrm>
              <a:off x="12653593" y="1758115"/>
              <a:ext cx="566040" cy="725238"/>
            </a:xfrm>
            <a:custGeom>
              <a:avLst/>
              <a:gdLst>
                <a:gd name="T0" fmla="*/ 29 w 203"/>
                <a:gd name="T1" fmla="*/ 11 h 260"/>
                <a:gd name="T2" fmla="*/ 159 w 203"/>
                <a:gd name="T3" fmla="*/ 6 h 260"/>
                <a:gd name="T4" fmla="*/ 184 w 203"/>
                <a:gd name="T5" fmla="*/ 23 h 260"/>
                <a:gd name="T6" fmla="*/ 194 w 203"/>
                <a:gd name="T7" fmla="*/ 183 h 260"/>
                <a:gd name="T8" fmla="*/ 189 w 203"/>
                <a:gd name="T9" fmla="*/ 260 h 260"/>
                <a:gd name="T10" fmla="*/ 21 w 203"/>
                <a:gd name="T11" fmla="*/ 255 h 260"/>
                <a:gd name="T12" fmla="*/ 4 w 203"/>
                <a:gd name="T13" fmla="*/ 50 h 260"/>
                <a:gd name="T14" fmla="*/ 29 w 203"/>
                <a:gd name="T15" fmla="*/ 11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60">
                  <a:moveTo>
                    <a:pt x="29" y="11"/>
                  </a:moveTo>
                  <a:cubicBezTo>
                    <a:pt x="29" y="11"/>
                    <a:pt x="58" y="0"/>
                    <a:pt x="159" y="6"/>
                  </a:cubicBezTo>
                  <a:cubicBezTo>
                    <a:pt x="159" y="6"/>
                    <a:pt x="180" y="8"/>
                    <a:pt x="184" y="23"/>
                  </a:cubicBezTo>
                  <a:cubicBezTo>
                    <a:pt x="186" y="32"/>
                    <a:pt x="179" y="110"/>
                    <a:pt x="194" y="183"/>
                  </a:cubicBezTo>
                  <a:cubicBezTo>
                    <a:pt x="203" y="228"/>
                    <a:pt x="189" y="260"/>
                    <a:pt x="189" y="260"/>
                  </a:cubicBezTo>
                  <a:cubicBezTo>
                    <a:pt x="21" y="255"/>
                    <a:pt x="21" y="255"/>
                    <a:pt x="21" y="255"/>
                  </a:cubicBezTo>
                  <a:cubicBezTo>
                    <a:pt x="21" y="255"/>
                    <a:pt x="0" y="123"/>
                    <a:pt x="4" y="50"/>
                  </a:cubicBezTo>
                  <a:cubicBezTo>
                    <a:pt x="6" y="21"/>
                    <a:pt x="22" y="11"/>
                    <a:pt x="29"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17"/>
            <p:cNvSpPr>
              <a:spLocks/>
            </p:cNvSpPr>
            <p:nvPr/>
          </p:nvSpPr>
          <p:spPr bwMode="auto">
            <a:xfrm>
              <a:off x="13071048" y="1850096"/>
              <a:ext cx="148585" cy="633257"/>
            </a:xfrm>
            <a:custGeom>
              <a:avLst/>
              <a:gdLst>
                <a:gd name="T0" fmla="*/ 44 w 53"/>
                <a:gd name="T1" fmla="*/ 150 h 227"/>
                <a:gd name="T2" fmla="*/ 34 w 53"/>
                <a:gd name="T3" fmla="*/ 0 h 227"/>
                <a:gd name="T4" fmla="*/ 18 w 53"/>
                <a:gd name="T5" fmla="*/ 34 h 227"/>
                <a:gd name="T6" fmla="*/ 17 w 53"/>
                <a:gd name="T7" fmla="*/ 47 h 227"/>
                <a:gd name="T8" fmla="*/ 13 w 53"/>
                <a:gd name="T9" fmla="*/ 56 h 227"/>
                <a:gd name="T10" fmla="*/ 3 w 53"/>
                <a:gd name="T11" fmla="*/ 71 h 227"/>
                <a:gd name="T12" fmla="*/ 6 w 53"/>
                <a:gd name="T13" fmla="*/ 87 h 227"/>
                <a:gd name="T14" fmla="*/ 9 w 53"/>
                <a:gd name="T15" fmla="*/ 90 h 227"/>
                <a:gd name="T16" fmla="*/ 9 w 53"/>
                <a:gd name="T17" fmla="*/ 96 h 227"/>
                <a:gd name="T18" fmla="*/ 11 w 53"/>
                <a:gd name="T19" fmla="*/ 119 h 227"/>
                <a:gd name="T20" fmla="*/ 22 w 53"/>
                <a:gd name="T21" fmla="*/ 130 h 227"/>
                <a:gd name="T22" fmla="*/ 26 w 53"/>
                <a:gd name="T23" fmla="*/ 144 h 227"/>
                <a:gd name="T24" fmla="*/ 24 w 53"/>
                <a:gd name="T25" fmla="*/ 182 h 227"/>
                <a:gd name="T26" fmla="*/ 10 w 53"/>
                <a:gd name="T27" fmla="*/ 226 h 227"/>
                <a:gd name="T28" fmla="*/ 39 w 53"/>
                <a:gd name="T29" fmla="*/ 227 h 227"/>
                <a:gd name="T30" fmla="*/ 44 w 53"/>
                <a:gd name="T31" fmla="*/ 15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27">
                  <a:moveTo>
                    <a:pt x="44" y="150"/>
                  </a:moveTo>
                  <a:cubicBezTo>
                    <a:pt x="32" y="89"/>
                    <a:pt x="34" y="24"/>
                    <a:pt x="34" y="0"/>
                  </a:cubicBezTo>
                  <a:cubicBezTo>
                    <a:pt x="19" y="4"/>
                    <a:pt x="9" y="20"/>
                    <a:pt x="18" y="34"/>
                  </a:cubicBezTo>
                  <a:cubicBezTo>
                    <a:pt x="21" y="38"/>
                    <a:pt x="18" y="43"/>
                    <a:pt x="17" y="47"/>
                  </a:cubicBezTo>
                  <a:cubicBezTo>
                    <a:pt x="16" y="50"/>
                    <a:pt x="15" y="54"/>
                    <a:pt x="13" y="56"/>
                  </a:cubicBezTo>
                  <a:cubicBezTo>
                    <a:pt x="7" y="61"/>
                    <a:pt x="4" y="64"/>
                    <a:pt x="3" y="71"/>
                  </a:cubicBezTo>
                  <a:cubicBezTo>
                    <a:pt x="2" y="76"/>
                    <a:pt x="0" y="83"/>
                    <a:pt x="6" y="87"/>
                  </a:cubicBezTo>
                  <a:cubicBezTo>
                    <a:pt x="7" y="88"/>
                    <a:pt x="8" y="89"/>
                    <a:pt x="9" y="90"/>
                  </a:cubicBezTo>
                  <a:cubicBezTo>
                    <a:pt x="11" y="91"/>
                    <a:pt x="10" y="95"/>
                    <a:pt x="9" y="96"/>
                  </a:cubicBezTo>
                  <a:cubicBezTo>
                    <a:pt x="6" y="103"/>
                    <a:pt x="5" y="114"/>
                    <a:pt x="11" y="119"/>
                  </a:cubicBezTo>
                  <a:cubicBezTo>
                    <a:pt x="15" y="123"/>
                    <a:pt x="20" y="125"/>
                    <a:pt x="22" y="130"/>
                  </a:cubicBezTo>
                  <a:cubicBezTo>
                    <a:pt x="24" y="135"/>
                    <a:pt x="25" y="139"/>
                    <a:pt x="26" y="144"/>
                  </a:cubicBezTo>
                  <a:cubicBezTo>
                    <a:pt x="27" y="157"/>
                    <a:pt x="26" y="169"/>
                    <a:pt x="24" y="182"/>
                  </a:cubicBezTo>
                  <a:cubicBezTo>
                    <a:pt x="22" y="196"/>
                    <a:pt x="18" y="213"/>
                    <a:pt x="10" y="226"/>
                  </a:cubicBezTo>
                  <a:cubicBezTo>
                    <a:pt x="39" y="227"/>
                    <a:pt x="39" y="227"/>
                    <a:pt x="39" y="227"/>
                  </a:cubicBezTo>
                  <a:cubicBezTo>
                    <a:pt x="39" y="227"/>
                    <a:pt x="53" y="195"/>
                    <a:pt x="44" y="15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8"/>
            <p:cNvSpPr>
              <a:spLocks/>
            </p:cNvSpPr>
            <p:nvPr/>
          </p:nvSpPr>
          <p:spPr bwMode="auto">
            <a:xfrm>
              <a:off x="12655952" y="1766370"/>
              <a:ext cx="320756" cy="645049"/>
            </a:xfrm>
            <a:custGeom>
              <a:avLst/>
              <a:gdLst>
                <a:gd name="T0" fmla="*/ 69 w 115"/>
                <a:gd name="T1" fmla="*/ 191 h 231"/>
                <a:gd name="T2" fmla="*/ 71 w 115"/>
                <a:gd name="T3" fmla="*/ 164 h 231"/>
                <a:gd name="T4" fmla="*/ 76 w 115"/>
                <a:gd name="T5" fmla="*/ 128 h 231"/>
                <a:gd name="T6" fmla="*/ 82 w 115"/>
                <a:gd name="T7" fmla="*/ 98 h 231"/>
                <a:gd name="T8" fmla="*/ 89 w 115"/>
                <a:gd name="T9" fmla="*/ 83 h 231"/>
                <a:gd name="T10" fmla="*/ 74 w 115"/>
                <a:gd name="T11" fmla="*/ 80 h 231"/>
                <a:gd name="T12" fmla="*/ 35 w 115"/>
                <a:gd name="T13" fmla="*/ 84 h 231"/>
                <a:gd name="T14" fmla="*/ 26 w 115"/>
                <a:gd name="T15" fmla="*/ 72 h 231"/>
                <a:gd name="T16" fmla="*/ 29 w 115"/>
                <a:gd name="T17" fmla="*/ 32 h 231"/>
                <a:gd name="T18" fmla="*/ 43 w 115"/>
                <a:gd name="T19" fmla="*/ 23 h 231"/>
                <a:gd name="T20" fmla="*/ 90 w 115"/>
                <a:gd name="T21" fmla="*/ 26 h 231"/>
                <a:gd name="T22" fmla="*/ 92 w 115"/>
                <a:gd name="T23" fmla="*/ 26 h 231"/>
                <a:gd name="T24" fmla="*/ 95 w 115"/>
                <a:gd name="T25" fmla="*/ 29 h 231"/>
                <a:gd name="T26" fmla="*/ 102 w 115"/>
                <a:gd name="T27" fmla="*/ 15 h 231"/>
                <a:gd name="T28" fmla="*/ 115 w 115"/>
                <a:gd name="T29" fmla="*/ 1 h 231"/>
                <a:gd name="T30" fmla="*/ 28 w 115"/>
                <a:gd name="T31" fmla="*/ 8 h 231"/>
                <a:gd name="T32" fmla="*/ 3 w 115"/>
                <a:gd name="T33" fmla="*/ 47 h 231"/>
                <a:gd name="T34" fmla="*/ 17 w 115"/>
                <a:gd name="T35" fmla="*/ 231 h 231"/>
                <a:gd name="T36" fmla="*/ 45 w 115"/>
                <a:gd name="T37" fmla="*/ 215 h 231"/>
                <a:gd name="T38" fmla="*/ 77 w 115"/>
                <a:gd name="T39" fmla="*/ 211 h 231"/>
                <a:gd name="T40" fmla="*/ 69 w 115"/>
                <a:gd name="T41" fmla="*/ 192 h 231"/>
                <a:gd name="T42" fmla="*/ 69 w 115"/>
                <a:gd name="T43" fmla="*/ 19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31">
                  <a:moveTo>
                    <a:pt x="69" y="191"/>
                  </a:moveTo>
                  <a:cubicBezTo>
                    <a:pt x="67" y="182"/>
                    <a:pt x="69" y="173"/>
                    <a:pt x="71" y="164"/>
                  </a:cubicBezTo>
                  <a:cubicBezTo>
                    <a:pt x="74" y="152"/>
                    <a:pt x="75" y="140"/>
                    <a:pt x="76" y="128"/>
                  </a:cubicBezTo>
                  <a:cubicBezTo>
                    <a:pt x="77" y="118"/>
                    <a:pt x="78" y="107"/>
                    <a:pt x="82" y="98"/>
                  </a:cubicBezTo>
                  <a:cubicBezTo>
                    <a:pt x="84" y="93"/>
                    <a:pt x="87" y="88"/>
                    <a:pt x="89" y="83"/>
                  </a:cubicBezTo>
                  <a:cubicBezTo>
                    <a:pt x="84" y="82"/>
                    <a:pt x="79" y="81"/>
                    <a:pt x="74" y="80"/>
                  </a:cubicBezTo>
                  <a:cubicBezTo>
                    <a:pt x="60" y="77"/>
                    <a:pt x="48" y="82"/>
                    <a:pt x="35" y="84"/>
                  </a:cubicBezTo>
                  <a:cubicBezTo>
                    <a:pt x="26" y="86"/>
                    <a:pt x="25" y="80"/>
                    <a:pt x="26" y="72"/>
                  </a:cubicBezTo>
                  <a:cubicBezTo>
                    <a:pt x="27" y="59"/>
                    <a:pt x="29" y="46"/>
                    <a:pt x="29" y="32"/>
                  </a:cubicBezTo>
                  <a:cubicBezTo>
                    <a:pt x="29" y="23"/>
                    <a:pt x="35" y="20"/>
                    <a:pt x="43" y="23"/>
                  </a:cubicBezTo>
                  <a:cubicBezTo>
                    <a:pt x="59" y="29"/>
                    <a:pt x="74" y="29"/>
                    <a:pt x="90" y="26"/>
                  </a:cubicBezTo>
                  <a:cubicBezTo>
                    <a:pt x="90" y="25"/>
                    <a:pt x="92" y="25"/>
                    <a:pt x="92" y="26"/>
                  </a:cubicBezTo>
                  <a:cubicBezTo>
                    <a:pt x="93" y="27"/>
                    <a:pt x="94" y="28"/>
                    <a:pt x="95" y="29"/>
                  </a:cubicBezTo>
                  <a:cubicBezTo>
                    <a:pt x="97" y="24"/>
                    <a:pt x="99" y="19"/>
                    <a:pt x="102" y="15"/>
                  </a:cubicBezTo>
                  <a:cubicBezTo>
                    <a:pt x="106" y="10"/>
                    <a:pt x="110" y="5"/>
                    <a:pt x="115" y="1"/>
                  </a:cubicBezTo>
                  <a:cubicBezTo>
                    <a:pt x="49" y="0"/>
                    <a:pt x="28" y="8"/>
                    <a:pt x="28" y="8"/>
                  </a:cubicBezTo>
                  <a:cubicBezTo>
                    <a:pt x="21" y="8"/>
                    <a:pt x="5" y="18"/>
                    <a:pt x="3" y="47"/>
                  </a:cubicBezTo>
                  <a:cubicBezTo>
                    <a:pt x="0" y="102"/>
                    <a:pt x="11" y="191"/>
                    <a:pt x="17" y="231"/>
                  </a:cubicBezTo>
                  <a:cubicBezTo>
                    <a:pt x="26" y="226"/>
                    <a:pt x="35" y="219"/>
                    <a:pt x="45" y="215"/>
                  </a:cubicBezTo>
                  <a:cubicBezTo>
                    <a:pt x="56" y="211"/>
                    <a:pt x="66" y="212"/>
                    <a:pt x="77" y="211"/>
                  </a:cubicBezTo>
                  <a:cubicBezTo>
                    <a:pt x="74" y="205"/>
                    <a:pt x="71" y="199"/>
                    <a:pt x="69" y="192"/>
                  </a:cubicBezTo>
                  <a:cubicBezTo>
                    <a:pt x="69" y="192"/>
                    <a:pt x="69" y="191"/>
                    <a:pt x="69" y="19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9"/>
            <p:cNvSpPr>
              <a:spLocks/>
            </p:cNvSpPr>
            <p:nvPr/>
          </p:nvSpPr>
          <p:spPr bwMode="auto">
            <a:xfrm>
              <a:off x="12717273" y="1649624"/>
              <a:ext cx="181604" cy="206369"/>
            </a:xfrm>
            <a:custGeom>
              <a:avLst/>
              <a:gdLst>
                <a:gd name="T0" fmla="*/ 7 w 65"/>
                <a:gd name="T1" fmla="*/ 0 h 74"/>
                <a:gd name="T2" fmla="*/ 3 w 65"/>
                <a:gd name="T3" fmla="*/ 51 h 74"/>
                <a:gd name="T4" fmla="*/ 25 w 65"/>
                <a:gd name="T5" fmla="*/ 70 h 74"/>
                <a:gd name="T6" fmla="*/ 64 w 65"/>
                <a:gd name="T7" fmla="*/ 63 h 74"/>
                <a:gd name="T8" fmla="*/ 65 w 65"/>
                <a:gd name="T9" fmla="*/ 48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60"/>
                    <a:pt x="13" y="68"/>
                    <a:pt x="25" y="70"/>
                  </a:cubicBezTo>
                  <a:cubicBezTo>
                    <a:pt x="53" y="74"/>
                    <a:pt x="64" y="63"/>
                    <a:pt x="64" y="63"/>
                  </a:cubicBezTo>
                  <a:cubicBezTo>
                    <a:pt x="65" y="48"/>
                    <a:pt x="65" y="48"/>
                    <a:pt x="65" y="48"/>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0"/>
            <p:cNvSpPr>
              <a:spLocks/>
            </p:cNvSpPr>
            <p:nvPr/>
          </p:nvSpPr>
          <p:spPr bwMode="auto">
            <a:xfrm>
              <a:off x="12709018" y="1622501"/>
              <a:ext cx="189859" cy="205189"/>
            </a:xfrm>
            <a:custGeom>
              <a:avLst/>
              <a:gdLst>
                <a:gd name="T0" fmla="*/ 7 w 68"/>
                <a:gd name="T1" fmla="*/ 0 h 74"/>
                <a:gd name="T2" fmla="*/ 2 w 68"/>
                <a:gd name="T3" fmla="*/ 51 h 74"/>
                <a:gd name="T4" fmla="*/ 24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2" y="51"/>
                  </a:cubicBezTo>
                  <a:cubicBezTo>
                    <a:pt x="5" y="59"/>
                    <a:pt x="13" y="67"/>
                    <a:pt x="24"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1"/>
            <p:cNvSpPr>
              <a:spLocks/>
            </p:cNvSpPr>
            <p:nvPr/>
          </p:nvSpPr>
          <p:spPr bwMode="auto">
            <a:xfrm>
              <a:off x="12960198" y="1672030"/>
              <a:ext cx="192218" cy="153302"/>
            </a:xfrm>
            <a:custGeom>
              <a:avLst/>
              <a:gdLst>
                <a:gd name="T0" fmla="*/ 69 w 69"/>
                <a:gd name="T1" fmla="*/ 0 h 55"/>
                <a:gd name="T2" fmla="*/ 63 w 69"/>
                <a:gd name="T3" fmla="*/ 39 h 55"/>
                <a:gd name="T4" fmla="*/ 0 w 69"/>
                <a:gd name="T5" fmla="*/ 55 h 55"/>
                <a:gd name="T6" fmla="*/ 10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6"/>
                    <a:pt x="63" y="39"/>
                  </a:cubicBezTo>
                  <a:cubicBezTo>
                    <a:pt x="61" y="43"/>
                    <a:pt x="55" y="55"/>
                    <a:pt x="0" y="55"/>
                  </a:cubicBezTo>
                  <a:cubicBezTo>
                    <a:pt x="10" y="12"/>
                    <a:pt x="10" y="12"/>
                    <a:pt x="10"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2"/>
            <p:cNvSpPr>
              <a:spLocks/>
            </p:cNvSpPr>
            <p:nvPr/>
          </p:nvSpPr>
          <p:spPr bwMode="auto">
            <a:xfrm>
              <a:off x="12976708" y="1653162"/>
              <a:ext cx="189859" cy="153302"/>
            </a:xfrm>
            <a:custGeom>
              <a:avLst/>
              <a:gdLst>
                <a:gd name="T0" fmla="*/ 68 w 68"/>
                <a:gd name="T1" fmla="*/ 0 h 55"/>
                <a:gd name="T2" fmla="*/ 61 w 68"/>
                <a:gd name="T3" fmla="*/ 39 h 55"/>
                <a:gd name="T4" fmla="*/ 0 w 68"/>
                <a:gd name="T5" fmla="*/ 55 h 55"/>
                <a:gd name="T6" fmla="*/ 12 w 68"/>
                <a:gd name="T7" fmla="*/ 11 h 55"/>
                <a:gd name="T8" fmla="*/ 68 w 68"/>
                <a:gd name="T9" fmla="*/ 0 h 55"/>
              </a:gdLst>
              <a:ahLst/>
              <a:cxnLst>
                <a:cxn ang="0">
                  <a:pos x="T0" y="T1"/>
                </a:cxn>
                <a:cxn ang="0">
                  <a:pos x="T2" y="T3"/>
                </a:cxn>
                <a:cxn ang="0">
                  <a:pos x="T4" y="T5"/>
                </a:cxn>
                <a:cxn ang="0">
                  <a:pos x="T6" y="T7"/>
                </a:cxn>
                <a:cxn ang="0">
                  <a:pos x="T8" y="T9"/>
                </a:cxn>
              </a:cxnLst>
              <a:rect l="0" t="0" r="r" b="b"/>
              <a:pathLst>
                <a:path w="68" h="55">
                  <a:moveTo>
                    <a:pt x="68" y="0"/>
                  </a:moveTo>
                  <a:cubicBezTo>
                    <a:pt x="68" y="0"/>
                    <a:pt x="64" y="35"/>
                    <a:pt x="61" y="39"/>
                  </a:cubicBezTo>
                  <a:cubicBezTo>
                    <a:pt x="59" y="43"/>
                    <a:pt x="56" y="54"/>
                    <a:pt x="0" y="55"/>
                  </a:cubicBezTo>
                  <a:cubicBezTo>
                    <a:pt x="12" y="11"/>
                    <a:pt x="12" y="11"/>
                    <a:pt x="12" y="11"/>
                  </a:cubicBezTo>
                  <a:lnTo>
                    <a:pt x="68"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23"/>
            <p:cNvSpPr>
              <a:spLocks/>
            </p:cNvSpPr>
            <p:nvPr/>
          </p:nvSpPr>
          <p:spPr bwMode="auto">
            <a:xfrm>
              <a:off x="12719631" y="162250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0"/>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24"/>
            <p:cNvSpPr>
              <a:spLocks/>
            </p:cNvSpPr>
            <p:nvPr/>
          </p:nvSpPr>
          <p:spPr bwMode="auto">
            <a:xfrm>
              <a:off x="12976708" y="1653162"/>
              <a:ext cx="189859" cy="153302"/>
            </a:xfrm>
            <a:custGeom>
              <a:avLst/>
              <a:gdLst>
                <a:gd name="T0" fmla="*/ 30 w 68"/>
                <a:gd name="T1" fmla="*/ 22 h 55"/>
                <a:gd name="T2" fmla="*/ 65 w 68"/>
                <a:gd name="T3" fmla="*/ 19 h 55"/>
                <a:gd name="T4" fmla="*/ 68 w 68"/>
                <a:gd name="T5" fmla="*/ 0 h 55"/>
                <a:gd name="T6" fmla="*/ 12 w 68"/>
                <a:gd name="T7" fmla="*/ 11 h 55"/>
                <a:gd name="T8" fmla="*/ 0 w 68"/>
                <a:gd name="T9" fmla="*/ 55 h 55"/>
                <a:gd name="T10" fmla="*/ 2 w 68"/>
                <a:gd name="T11" fmla="*/ 55 h 55"/>
                <a:gd name="T12" fmla="*/ 30 w 68"/>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30" y="22"/>
                  </a:moveTo>
                  <a:cubicBezTo>
                    <a:pt x="41" y="17"/>
                    <a:pt x="53" y="18"/>
                    <a:pt x="65" y="19"/>
                  </a:cubicBezTo>
                  <a:cubicBezTo>
                    <a:pt x="67" y="9"/>
                    <a:pt x="68" y="0"/>
                    <a:pt x="68" y="0"/>
                  </a:cubicBezTo>
                  <a:cubicBezTo>
                    <a:pt x="12" y="11"/>
                    <a:pt x="12" y="11"/>
                    <a:pt x="12" y="11"/>
                  </a:cubicBezTo>
                  <a:cubicBezTo>
                    <a:pt x="0" y="55"/>
                    <a:pt x="0" y="55"/>
                    <a:pt x="0" y="55"/>
                  </a:cubicBezTo>
                  <a:cubicBezTo>
                    <a:pt x="1" y="55"/>
                    <a:pt x="1" y="55"/>
                    <a:pt x="2" y="55"/>
                  </a:cubicBezTo>
                  <a:cubicBezTo>
                    <a:pt x="12" y="44"/>
                    <a:pt x="15" y="28"/>
                    <a:pt x="30"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5"/>
            <p:cNvSpPr>
              <a:spLocks/>
            </p:cNvSpPr>
            <p:nvPr/>
          </p:nvSpPr>
          <p:spPr bwMode="auto">
            <a:xfrm>
              <a:off x="12778594" y="1786417"/>
              <a:ext cx="306605" cy="691040"/>
            </a:xfrm>
            <a:custGeom>
              <a:avLst/>
              <a:gdLst>
                <a:gd name="T0" fmla="*/ 85 w 260"/>
                <a:gd name="T1" fmla="*/ 0 h 586"/>
                <a:gd name="T2" fmla="*/ 0 w 260"/>
                <a:gd name="T3" fmla="*/ 426 h 586"/>
                <a:gd name="T4" fmla="*/ 83 w 260"/>
                <a:gd name="T5" fmla="*/ 584 h 586"/>
                <a:gd name="T6" fmla="*/ 187 w 260"/>
                <a:gd name="T7" fmla="*/ 586 h 586"/>
                <a:gd name="T8" fmla="*/ 260 w 260"/>
                <a:gd name="T9" fmla="*/ 454 h 586"/>
                <a:gd name="T10" fmla="*/ 166 w 260"/>
                <a:gd name="T11" fmla="*/ 2 h 586"/>
                <a:gd name="T12" fmla="*/ 85 w 260"/>
                <a:gd name="T13" fmla="*/ 0 h 586"/>
              </a:gdLst>
              <a:ahLst/>
              <a:cxnLst>
                <a:cxn ang="0">
                  <a:pos x="T0" y="T1"/>
                </a:cxn>
                <a:cxn ang="0">
                  <a:pos x="T2" y="T3"/>
                </a:cxn>
                <a:cxn ang="0">
                  <a:pos x="T4" y="T5"/>
                </a:cxn>
                <a:cxn ang="0">
                  <a:pos x="T6" y="T7"/>
                </a:cxn>
                <a:cxn ang="0">
                  <a:pos x="T8" y="T9"/>
                </a:cxn>
                <a:cxn ang="0">
                  <a:pos x="T10" y="T11"/>
                </a:cxn>
                <a:cxn ang="0">
                  <a:pos x="T12" y="T13"/>
                </a:cxn>
              </a:cxnLst>
              <a:rect l="0" t="0" r="r" b="b"/>
              <a:pathLst>
                <a:path w="260" h="586">
                  <a:moveTo>
                    <a:pt x="85" y="0"/>
                  </a:moveTo>
                  <a:lnTo>
                    <a:pt x="0" y="426"/>
                  </a:lnTo>
                  <a:lnTo>
                    <a:pt x="83" y="584"/>
                  </a:lnTo>
                  <a:lnTo>
                    <a:pt x="187" y="586"/>
                  </a:lnTo>
                  <a:lnTo>
                    <a:pt x="260" y="454"/>
                  </a:lnTo>
                  <a:lnTo>
                    <a:pt x="166" y="2"/>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26"/>
            <p:cNvSpPr>
              <a:spLocks/>
            </p:cNvSpPr>
            <p:nvPr/>
          </p:nvSpPr>
          <p:spPr bwMode="auto">
            <a:xfrm>
              <a:off x="12798641" y="1788775"/>
              <a:ext cx="264152" cy="733493"/>
            </a:xfrm>
            <a:custGeom>
              <a:avLst/>
              <a:gdLst>
                <a:gd name="T0" fmla="*/ 34 w 95"/>
                <a:gd name="T1" fmla="*/ 0 h 263"/>
                <a:gd name="T2" fmla="*/ 0 w 95"/>
                <a:gd name="T3" fmla="*/ 181 h 263"/>
                <a:gd name="T4" fmla="*/ 51 w 95"/>
                <a:gd name="T5" fmla="*/ 263 h 263"/>
                <a:gd name="T6" fmla="*/ 95 w 95"/>
                <a:gd name="T7" fmla="*/ 192 h 263"/>
                <a:gd name="T8" fmla="*/ 53 w 95"/>
                <a:gd name="T9" fmla="*/ 0 h 263"/>
                <a:gd name="T10" fmla="*/ 34 w 95"/>
                <a:gd name="T11" fmla="*/ 0 h 263"/>
              </a:gdLst>
              <a:ahLst/>
              <a:cxnLst>
                <a:cxn ang="0">
                  <a:pos x="T0" y="T1"/>
                </a:cxn>
                <a:cxn ang="0">
                  <a:pos x="T2" y="T3"/>
                </a:cxn>
                <a:cxn ang="0">
                  <a:pos x="T4" y="T5"/>
                </a:cxn>
                <a:cxn ang="0">
                  <a:pos x="T6" y="T7"/>
                </a:cxn>
                <a:cxn ang="0">
                  <a:pos x="T8" y="T9"/>
                </a:cxn>
                <a:cxn ang="0">
                  <a:pos x="T10" y="T11"/>
                </a:cxn>
              </a:cxnLst>
              <a:rect l="0" t="0" r="r" b="b"/>
              <a:pathLst>
                <a:path w="95" h="263">
                  <a:moveTo>
                    <a:pt x="34" y="0"/>
                  </a:moveTo>
                  <a:cubicBezTo>
                    <a:pt x="34" y="0"/>
                    <a:pt x="13" y="94"/>
                    <a:pt x="0" y="181"/>
                  </a:cubicBezTo>
                  <a:cubicBezTo>
                    <a:pt x="51" y="263"/>
                    <a:pt x="51" y="263"/>
                    <a:pt x="51" y="263"/>
                  </a:cubicBezTo>
                  <a:cubicBezTo>
                    <a:pt x="95" y="192"/>
                    <a:pt x="95" y="192"/>
                    <a:pt x="95" y="192"/>
                  </a:cubicBezTo>
                  <a:cubicBezTo>
                    <a:pt x="95" y="192"/>
                    <a:pt x="83" y="90"/>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7"/>
            <p:cNvSpPr>
              <a:spLocks/>
            </p:cNvSpPr>
            <p:nvPr/>
          </p:nvSpPr>
          <p:spPr bwMode="auto">
            <a:xfrm>
              <a:off x="12798641" y="1990427"/>
              <a:ext cx="172170" cy="398586"/>
            </a:xfrm>
            <a:custGeom>
              <a:avLst/>
              <a:gdLst>
                <a:gd name="T0" fmla="*/ 39 w 62"/>
                <a:gd name="T1" fmla="*/ 129 h 143"/>
                <a:gd name="T2" fmla="*/ 61 w 62"/>
                <a:gd name="T3" fmla="*/ 74 h 143"/>
                <a:gd name="T4" fmla="*/ 55 w 62"/>
                <a:gd name="T5" fmla="*/ 44 h 143"/>
                <a:gd name="T6" fmla="*/ 51 w 62"/>
                <a:gd name="T7" fmla="*/ 28 h 143"/>
                <a:gd name="T8" fmla="*/ 33 w 62"/>
                <a:gd name="T9" fmla="*/ 3 h 143"/>
                <a:gd name="T10" fmla="*/ 19 w 62"/>
                <a:gd name="T11" fmla="*/ 0 h 143"/>
                <a:gd name="T12" fmla="*/ 0 w 62"/>
                <a:gd name="T13" fmla="*/ 109 h 143"/>
                <a:gd name="T14" fmla="*/ 21 w 62"/>
                <a:gd name="T15" fmla="*/ 143 h 143"/>
                <a:gd name="T16" fmla="*/ 39 w 62"/>
                <a:gd name="T17" fmla="*/ 1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39" y="129"/>
                  </a:moveTo>
                  <a:cubicBezTo>
                    <a:pt x="51" y="114"/>
                    <a:pt x="60" y="94"/>
                    <a:pt x="61" y="74"/>
                  </a:cubicBezTo>
                  <a:cubicBezTo>
                    <a:pt x="62" y="63"/>
                    <a:pt x="59" y="55"/>
                    <a:pt x="55" y="44"/>
                  </a:cubicBezTo>
                  <a:cubicBezTo>
                    <a:pt x="52" y="39"/>
                    <a:pt x="51" y="34"/>
                    <a:pt x="51" y="28"/>
                  </a:cubicBezTo>
                  <a:cubicBezTo>
                    <a:pt x="50" y="15"/>
                    <a:pt x="47" y="7"/>
                    <a:pt x="33" y="3"/>
                  </a:cubicBezTo>
                  <a:cubicBezTo>
                    <a:pt x="28" y="1"/>
                    <a:pt x="24" y="1"/>
                    <a:pt x="19" y="0"/>
                  </a:cubicBezTo>
                  <a:cubicBezTo>
                    <a:pt x="13" y="33"/>
                    <a:pt x="6" y="70"/>
                    <a:pt x="0" y="109"/>
                  </a:cubicBezTo>
                  <a:cubicBezTo>
                    <a:pt x="21" y="143"/>
                    <a:pt x="21" y="143"/>
                    <a:pt x="21" y="143"/>
                  </a:cubicBezTo>
                  <a:cubicBezTo>
                    <a:pt x="28" y="139"/>
                    <a:pt x="34" y="135"/>
                    <a:pt x="39" y="129"/>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8"/>
            <p:cNvSpPr>
              <a:spLocks/>
            </p:cNvSpPr>
            <p:nvPr/>
          </p:nvSpPr>
          <p:spPr bwMode="auto">
            <a:xfrm>
              <a:off x="12931896" y="1788775"/>
              <a:ext cx="130897" cy="733493"/>
            </a:xfrm>
            <a:custGeom>
              <a:avLst/>
              <a:gdLst>
                <a:gd name="T0" fmla="*/ 5 w 47"/>
                <a:gd name="T1" fmla="*/ 0 h 263"/>
                <a:gd name="T2" fmla="*/ 2 w 47"/>
                <a:gd name="T3" fmla="*/ 0 h 263"/>
                <a:gd name="T4" fmla="*/ 0 w 47"/>
                <a:gd name="T5" fmla="*/ 2 h 263"/>
                <a:gd name="T6" fmla="*/ 3 w 47"/>
                <a:gd name="T7" fmla="*/ 263 h 263"/>
                <a:gd name="T8" fmla="*/ 47 w 47"/>
                <a:gd name="T9" fmla="*/ 192 h 263"/>
                <a:gd name="T10" fmla="*/ 5 w 47"/>
                <a:gd name="T11" fmla="*/ 0 h 263"/>
              </a:gdLst>
              <a:ahLst/>
              <a:cxnLst>
                <a:cxn ang="0">
                  <a:pos x="T0" y="T1"/>
                </a:cxn>
                <a:cxn ang="0">
                  <a:pos x="T2" y="T3"/>
                </a:cxn>
                <a:cxn ang="0">
                  <a:pos x="T4" y="T5"/>
                </a:cxn>
                <a:cxn ang="0">
                  <a:pos x="T6" y="T7"/>
                </a:cxn>
                <a:cxn ang="0">
                  <a:pos x="T8" y="T9"/>
                </a:cxn>
                <a:cxn ang="0">
                  <a:pos x="T10" y="T11"/>
                </a:cxn>
              </a:cxnLst>
              <a:rect l="0" t="0" r="r" b="b"/>
              <a:pathLst>
                <a:path w="47" h="263">
                  <a:moveTo>
                    <a:pt x="5" y="0"/>
                  </a:moveTo>
                  <a:cubicBezTo>
                    <a:pt x="2" y="0"/>
                    <a:pt x="2" y="0"/>
                    <a:pt x="2" y="0"/>
                  </a:cubicBezTo>
                  <a:cubicBezTo>
                    <a:pt x="0" y="2"/>
                    <a:pt x="0" y="2"/>
                    <a:pt x="0" y="2"/>
                  </a:cubicBezTo>
                  <a:cubicBezTo>
                    <a:pt x="3" y="263"/>
                    <a:pt x="3" y="263"/>
                    <a:pt x="3" y="263"/>
                  </a:cubicBezTo>
                  <a:cubicBezTo>
                    <a:pt x="47" y="192"/>
                    <a:pt x="47" y="192"/>
                    <a:pt x="47" y="192"/>
                  </a:cubicBezTo>
                  <a:cubicBezTo>
                    <a:pt x="47" y="192"/>
                    <a:pt x="35" y="90"/>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9"/>
            <p:cNvSpPr>
              <a:spLocks/>
            </p:cNvSpPr>
            <p:nvPr/>
          </p:nvSpPr>
          <p:spPr bwMode="auto">
            <a:xfrm>
              <a:off x="12934255" y="2082408"/>
              <a:ext cx="30660" cy="216982"/>
            </a:xfrm>
            <a:custGeom>
              <a:avLst/>
              <a:gdLst>
                <a:gd name="T0" fmla="*/ 5 w 11"/>
                <a:gd name="T1" fmla="*/ 3 h 78"/>
                <a:gd name="T2" fmla="*/ 0 w 11"/>
                <a:gd name="T3" fmla="*/ 0 h 78"/>
                <a:gd name="T4" fmla="*/ 1 w 11"/>
                <a:gd name="T5" fmla="*/ 78 h 78"/>
                <a:gd name="T6" fmla="*/ 11 w 11"/>
                <a:gd name="T7" fmla="*/ 52 h 78"/>
                <a:gd name="T8" fmla="*/ 5 w 11"/>
                <a:gd name="T9" fmla="*/ 3 h 78"/>
              </a:gdLst>
              <a:ahLst/>
              <a:cxnLst>
                <a:cxn ang="0">
                  <a:pos x="T0" y="T1"/>
                </a:cxn>
                <a:cxn ang="0">
                  <a:pos x="T2" y="T3"/>
                </a:cxn>
                <a:cxn ang="0">
                  <a:pos x="T4" y="T5"/>
                </a:cxn>
                <a:cxn ang="0">
                  <a:pos x="T6" y="T7"/>
                </a:cxn>
                <a:cxn ang="0">
                  <a:pos x="T8" y="T9"/>
                </a:cxn>
              </a:cxnLst>
              <a:rect l="0" t="0" r="r" b="b"/>
              <a:pathLst>
                <a:path w="11" h="78">
                  <a:moveTo>
                    <a:pt x="5" y="3"/>
                  </a:moveTo>
                  <a:cubicBezTo>
                    <a:pt x="2" y="2"/>
                    <a:pt x="1" y="1"/>
                    <a:pt x="0" y="0"/>
                  </a:cubicBezTo>
                  <a:cubicBezTo>
                    <a:pt x="1" y="78"/>
                    <a:pt x="1" y="78"/>
                    <a:pt x="1" y="78"/>
                  </a:cubicBezTo>
                  <a:cubicBezTo>
                    <a:pt x="6" y="70"/>
                    <a:pt x="10" y="62"/>
                    <a:pt x="11" y="52"/>
                  </a:cubicBezTo>
                  <a:cubicBezTo>
                    <a:pt x="11" y="35"/>
                    <a:pt x="10" y="19"/>
                    <a:pt x="5"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30"/>
            <p:cNvSpPr>
              <a:spLocks/>
            </p:cNvSpPr>
            <p:nvPr/>
          </p:nvSpPr>
          <p:spPr bwMode="auto">
            <a:xfrm>
              <a:off x="12845811" y="1847738"/>
              <a:ext cx="139151" cy="167453"/>
            </a:xfrm>
            <a:custGeom>
              <a:avLst/>
              <a:gdLst>
                <a:gd name="T0" fmla="*/ 43 w 50"/>
                <a:gd name="T1" fmla="*/ 0 h 60"/>
                <a:gd name="T2" fmla="*/ 43 w 50"/>
                <a:gd name="T3" fmla="*/ 0 h 60"/>
                <a:gd name="T4" fmla="*/ 6 w 50"/>
                <a:gd name="T5" fmla="*/ 33 h 60"/>
                <a:gd name="T6" fmla="*/ 0 w 50"/>
                <a:gd name="T7" fmla="*/ 60 h 60"/>
                <a:gd name="T8" fmla="*/ 0 w 50"/>
                <a:gd name="T9" fmla="*/ 60 h 60"/>
                <a:gd name="T10" fmla="*/ 50 w 50"/>
                <a:gd name="T11" fmla="*/ 25 h 60"/>
                <a:gd name="T12" fmla="*/ 43 w 5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0" h="60">
                  <a:moveTo>
                    <a:pt x="43" y="0"/>
                  </a:moveTo>
                  <a:cubicBezTo>
                    <a:pt x="43" y="0"/>
                    <a:pt x="43" y="0"/>
                    <a:pt x="43" y="0"/>
                  </a:cubicBezTo>
                  <a:cubicBezTo>
                    <a:pt x="43" y="0"/>
                    <a:pt x="35" y="15"/>
                    <a:pt x="6" y="33"/>
                  </a:cubicBezTo>
                  <a:cubicBezTo>
                    <a:pt x="4" y="42"/>
                    <a:pt x="2" y="51"/>
                    <a:pt x="0" y="60"/>
                  </a:cubicBezTo>
                  <a:cubicBezTo>
                    <a:pt x="0" y="60"/>
                    <a:pt x="0" y="60"/>
                    <a:pt x="0" y="60"/>
                  </a:cubicBezTo>
                  <a:cubicBezTo>
                    <a:pt x="0" y="60"/>
                    <a:pt x="34" y="50"/>
                    <a:pt x="50" y="25"/>
                  </a:cubicBezTo>
                  <a:cubicBezTo>
                    <a:pt x="48"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1"/>
            <p:cNvSpPr>
              <a:spLocks/>
            </p:cNvSpPr>
            <p:nvPr/>
          </p:nvSpPr>
          <p:spPr bwMode="auto">
            <a:xfrm>
              <a:off x="12845811" y="1986889"/>
              <a:ext cx="44811" cy="28302"/>
            </a:xfrm>
            <a:custGeom>
              <a:avLst/>
              <a:gdLst>
                <a:gd name="T0" fmla="*/ 2 w 16"/>
                <a:gd name="T1" fmla="*/ 0 h 10"/>
                <a:gd name="T2" fmla="*/ 0 w 16"/>
                <a:gd name="T3" fmla="*/ 10 h 10"/>
                <a:gd name="T4" fmla="*/ 0 w 16"/>
                <a:gd name="T5" fmla="*/ 10 h 10"/>
                <a:gd name="T6" fmla="*/ 16 w 16"/>
                <a:gd name="T7" fmla="*/ 4 h 10"/>
                <a:gd name="T8" fmla="*/ 2 w 16"/>
                <a:gd name="T9" fmla="*/ 0 h 10"/>
              </a:gdLst>
              <a:ahLst/>
              <a:cxnLst>
                <a:cxn ang="0">
                  <a:pos x="T0" y="T1"/>
                </a:cxn>
                <a:cxn ang="0">
                  <a:pos x="T2" y="T3"/>
                </a:cxn>
                <a:cxn ang="0">
                  <a:pos x="T4" y="T5"/>
                </a:cxn>
                <a:cxn ang="0">
                  <a:pos x="T6" y="T7"/>
                </a:cxn>
                <a:cxn ang="0">
                  <a:pos x="T8" y="T9"/>
                </a:cxn>
              </a:cxnLst>
              <a:rect l="0" t="0" r="r" b="b"/>
              <a:pathLst>
                <a:path w="16" h="10">
                  <a:moveTo>
                    <a:pt x="2" y="0"/>
                  </a:moveTo>
                  <a:cubicBezTo>
                    <a:pt x="2" y="3"/>
                    <a:pt x="1" y="7"/>
                    <a:pt x="0" y="10"/>
                  </a:cubicBezTo>
                  <a:cubicBezTo>
                    <a:pt x="0" y="10"/>
                    <a:pt x="0" y="10"/>
                    <a:pt x="0" y="10"/>
                  </a:cubicBezTo>
                  <a:cubicBezTo>
                    <a:pt x="0" y="10"/>
                    <a:pt x="7" y="8"/>
                    <a:pt x="16" y="4"/>
                  </a:cubicBezTo>
                  <a:cubicBezTo>
                    <a:pt x="12" y="2"/>
                    <a:pt x="7" y="1"/>
                    <a:pt x="2"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32"/>
            <p:cNvSpPr>
              <a:spLocks/>
            </p:cNvSpPr>
            <p:nvPr/>
          </p:nvSpPr>
          <p:spPr bwMode="auto">
            <a:xfrm>
              <a:off x="12811613" y="2012833"/>
              <a:ext cx="212265" cy="196935"/>
            </a:xfrm>
            <a:custGeom>
              <a:avLst/>
              <a:gdLst>
                <a:gd name="T0" fmla="*/ 76 w 76"/>
                <a:gd name="T1" fmla="*/ 27 h 71"/>
                <a:gd name="T2" fmla="*/ 76 w 76"/>
                <a:gd name="T3" fmla="*/ 27 h 71"/>
                <a:gd name="T4" fmla="*/ 70 w 76"/>
                <a:gd name="T5" fmla="*/ 0 h 71"/>
                <a:gd name="T6" fmla="*/ 70 w 76"/>
                <a:gd name="T7" fmla="*/ 0 h 71"/>
                <a:gd name="T8" fmla="*/ 5 w 76"/>
                <a:gd name="T9" fmla="*/ 41 h 71"/>
                <a:gd name="T10" fmla="*/ 5 w 76"/>
                <a:gd name="T11" fmla="*/ 41 h 71"/>
                <a:gd name="T12" fmla="*/ 0 w 76"/>
                <a:gd name="T13" fmla="*/ 71 h 71"/>
                <a:gd name="T14" fmla="*/ 76 w 76"/>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6" y="27"/>
                  </a:moveTo>
                  <a:cubicBezTo>
                    <a:pt x="76" y="27"/>
                    <a:pt x="76" y="27"/>
                    <a:pt x="76" y="27"/>
                  </a:cubicBezTo>
                  <a:cubicBezTo>
                    <a:pt x="74" y="18"/>
                    <a:pt x="72" y="9"/>
                    <a:pt x="70" y="0"/>
                  </a:cubicBezTo>
                  <a:cubicBezTo>
                    <a:pt x="70" y="0"/>
                    <a:pt x="70" y="0"/>
                    <a:pt x="70" y="0"/>
                  </a:cubicBezTo>
                  <a:cubicBezTo>
                    <a:pt x="35" y="28"/>
                    <a:pt x="5" y="41"/>
                    <a:pt x="5" y="41"/>
                  </a:cubicBezTo>
                  <a:cubicBezTo>
                    <a:pt x="5" y="41"/>
                    <a:pt x="5" y="41"/>
                    <a:pt x="5" y="41"/>
                  </a:cubicBezTo>
                  <a:cubicBezTo>
                    <a:pt x="3" y="51"/>
                    <a:pt x="1" y="61"/>
                    <a:pt x="0" y="71"/>
                  </a:cubicBezTo>
                  <a:cubicBezTo>
                    <a:pt x="43" y="67"/>
                    <a:pt x="76" y="27"/>
                    <a:pt x="76"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3"/>
            <p:cNvSpPr>
              <a:spLocks/>
            </p:cNvSpPr>
            <p:nvPr/>
          </p:nvSpPr>
          <p:spPr bwMode="auto">
            <a:xfrm>
              <a:off x="12811613" y="2056465"/>
              <a:ext cx="150944" cy="153302"/>
            </a:xfrm>
            <a:custGeom>
              <a:avLst/>
              <a:gdLst>
                <a:gd name="T0" fmla="*/ 53 w 54"/>
                <a:gd name="T1" fmla="*/ 30 h 55"/>
                <a:gd name="T2" fmla="*/ 48 w 54"/>
                <a:gd name="T3" fmla="*/ 0 h 55"/>
                <a:gd name="T4" fmla="*/ 5 w 54"/>
                <a:gd name="T5" fmla="*/ 25 h 55"/>
                <a:gd name="T6" fmla="*/ 5 w 54"/>
                <a:gd name="T7" fmla="*/ 25 h 55"/>
                <a:gd name="T8" fmla="*/ 0 w 54"/>
                <a:gd name="T9" fmla="*/ 55 h 55"/>
                <a:gd name="T10" fmla="*/ 54 w 54"/>
                <a:gd name="T11" fmla="*/ 32 h 55"/>
                <a:gd name="T12" fmla="*/ 53 w 54"/>
                <a:gd name="T13" fmla="*/ 30 h 55"/>
              </a:gdLst>
              <a:ahLst/>
              <a:cxnLst>
                <a:cxn ang="0">
                  <a:pos x="T0" y="T1"/>
                </a:cxn>
                <a:cxn ang="0">
                  <a:pos x="T2" y="T3"/>
                </a:cxn>
                <a:cxn ang="0">
                  <a:pos x="T4" y="T5"/>
                </a:cxn>
                <a:cxn ang="0">
                  <a:pos x="T6" y="T7"/>
                </a:cxn>
                <a:cxn ang="0">
                  <a:pos x="T8" y="T9"/>
                </a:cxn>
                <a:cxn ang="0">
                  <a:pos x="T10" y="T11"/>
                </a:cxn>
                <a:cxn ang="0">
                  <a:pos x="T12" y="T13"/>
                </a:cxn>
              </a:cxnLst>
              <a:rect l="0" t="0" r="r" b="b"/>
              <a:pathLst>
                <a:path w="54" h="55">
                  <a:moveTo>
                    <a:pt x="53" y="30"/>
                  </a:moveTo>
                  <a:cubicBezTo>
                    <a:pt x="51" y="22"/>
                    <a:pt x="50" y="11"/>
                    <a:pt x="48" y="0"/>
                  </a:cubicBezTo>
                  <a:cubicBezTo>
                    <a:pt x="23" y="17"/>
                    <a:pt x="5" y="25"/>
                    <a:pt x="5" y="25"/>
                  </a:cubicBezTo>
                  <a:cubicBezTo>
                    <a:pt x="5" y="25"/>
                    <a:pt x="5" y="25"/>
                    <a:pt x="5" y="25"/>
                  </a:cubicBezTo>
                  <a:cubicBezTo>
                    <a:pt x="3" y="35"/>
                    <a:pt x="1" y="45"/>
                    <a:pt x="0" y="55"/>
                  </a:cubicBezTo>
                  <a:cubicBezTo>
                    <a:pt x="21" y="53"/>
                    <a:pt x="40" y="42"/>
                    <a:pt x="54" y="32"/>
                  </a:cubicBezTo>
                  <a:cubicBezTo>
                    <a:pt x="53" y="31"/>
                    <a:pt x="53" y="30"/>
                    <a:pt x="53" y="3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4"/>
            <p:cNvSpPr>
              <a:spLocks/>
            </p:cNvSpPr>
            <p:nvPr/>
          </p:nvSpPr>
          <p:spPr bwMode="auto">
            <a:xfrm>
              <a:off x="12842273" y="2185003"/>
              <a:ext cx="209906" cy="228774"/>
            </a:xfrm>
            <a:custGeom>
              <a:avLst/>
              <a:gdLst>
                <a:gd name="T0" fmla="*/ 11 w 75"/>
                <a:gd name="T1" fmla="*/ 82 h 82"/>
                <a:gd name="T2" fmla="*/ 75 w 75"/>
                <a:gd name="T3" fmla="*/ 24 h 82"/>
                <a:gd name="T4" fmla="*/ 75 w 75"/>
                <a:gd name="T5" fmla="*/ 24 h 82"/>
                <a:gd name="T6" fmla="*/ 71 w 75"/>
                <a:gd name="T7" fmla="*/ 0 h 82"/>
                <a:gd name="T8" fmla="*/ 71 w 75"/>
                <a:gd name="T9" fmla="*/ 0 h 82"/>
                <a:gd name="T10" fmla="*/ 0 w 75"/>
                <a:gd name="T11" fmla="*/ 64 h 82"/>
                <a:gd name="T12" fmla="*/ 11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11" y="82"/>
                  </a:moveTo>
                  <a:cubicBezTo>
                    <a:pt x="44" y="70"/>
                    <a:pt x="75" y="24"/>
                    <a:pt x="75" y="24"/>
                  </a:cubicBezTo>
                  <a:cubicBezTo>
                    <a:pt x="75" y="24"/>
                    <a:pt x="75" y="24"/>
                    <a:pt x="75" y="24"/>
                  </a:cubicBezTo>
                  <a:cubicBezTo>
                    <a:pt x="74" y="17"/>
                    <a:pt x="73" y="9"/>
                    <a:pt x="71" y="0"/>
                  </a:cubicBezTo>
                  <a:cubicBezTo>
                    <a:pt x="71" y="0"/>
                    <a:pt x="71" y="0"/>
                    <a:pt x="71" y="0"/>
                  </a:cubicBezTo>
                  <a:cubicBezTo>
                    <a:pt x="45"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35"/>
            <p:cNvSpPr>
              <a:spLocks/>
            </p:cNvSpPr>
            <p:nvPr/>
          </p:nvSpPr>
          <p:spPr bwMode="auto">
            <a:xfrm>
              <a:off x="12842273" y="2293494"/>
              <a:ext cx="97878" cy="89623"/>
            </a:xfrm>
            <a:custGeom>
              <a:avLst/>
              <a:gdLst>
                <a:gd name="T0" fmla="*/ 29 w 35"/>
                <a:gd name="T1" fmla="*/ 11 h 32"/>
                <a:gd name="T2" fmla="*/ 35 w 35"/>
                <a:gd name="T3" fmla="*/ 0 h 32"/>
                <a:gd name="T4" fmla="*/ 0 w 35"/>
                <a:gd name="T5" fmla="*/ 25 h 32"/>
                <a:gd name="T6" fmla="*/ 4 w 35"/>
                <a:gd name="T7" fmla="*/ 32 h 32"/>
                <a:gd name="T8" fmla="*/ 29 w 35"/>
                <a:gd name="T9" fmla="*/ 11 h 32"/>
              </a:gdLst>
              <a:ahLst/>
              <a:cxnLst>
                <a:cxn ang="0">
                  <a:pos x="T0" y="T1"/>
                </a:cxn>
                <a:cxn ang="0">
                  <a:pos x="T2" y="T3"/>
                </a:cxn>
                <a:cxn ang="0">
                  <a:pos x="T4" y="T5"/>
                </a:cxn>
                <a:cxn ang="0">
                  <a:pos x="T6" y="T7"/>
                </a:cxn>
                <a:cxn ang="0">
                  <a:pos x="T8" y="T9"/>
                </a:cxn>
              </a:cxnLst>
              <a:rect l="0" t="0" r="r" b="b"/>
              <a:pathLst>
                <a:path w="35" h="32">
                  <a:moveTo>
                    <a:pt x="29" y="11"/>
                  </a:moveTo>
                  <a:cubicBezTo>
                    <a:pt x="31" y="7"/>
                    <a:pt x="33" y="3"/>
                    <a:pt x="35" y="0"/>
                  </a:cubicBezTo>
                  <a:cubicBezTo>
                    <a:pt x="16" y="16"/>
                    <a:pt x="0" y="25"/>
                    <a:pt x="0" y="25"/>
                  </a:cubicBezTo>
                  <a:cubicBezTo>
                    <a:pt x="4" y="32"/>
                    <a:pt x="4" y="32"/>
                    <a:pt x="4" y="32"/>
                  </a:cubicBezTo>
                  <a:cubicBezTo>
                    <a:pt x="14" y="27"/>
                    <a:pt x="23" y="20"/>
                    <a:pt x="29" y="1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6"/>
            <p:cNvSpPr>
              <a:spLocks/>
            </p:cNvSpPr>
            <p:nvPr/>
          </p:nvSpPr>
          <p:spPr bwMode="auto">
            <a:xfrm>
              <a:off x="12868217" y="1725096"/>
              <a:ext cx="125000" cy="81368"/>
            </a:xfrm>
            <a:custGeom>
              <a:avLst/>
              <a:gdLst>
                <a:gd name="T0" fmla="*/ 2 w 45"/>
                <a:gd name="T1" fmla="*/ 1 h 29"/>
                <a:gd name="T2" fmla="*/ 8 w 45"/>
                <a:gd name="T3" fmla="*/ 27 h 29"/>
                <a:gd name="T4" fmla="*/ 28 w 45"/>
                <a:gd name="T5" fmla="*/ 28 h 29"/>
                <a:gd name="T6" fmla="*/ 40 w 45"/>
                <a:gd name="T7" fmla="*/ 0 h 29"/>
                <a:gd name="T8" fmla="*/ 2 w 45"/>
                <a:gd name="T9" fmla="*/ 1 h 29"/>
              </a:gdLst>
              <a:ahLst/>
              <a:cxnLst>
                <a:cxn ang="0">
                  <a:pos x="T0" y="T1"/>
                </a:cxn>
                <a:cxn ang="0">
                  <a:pos x="T2" y="T3"/>
                </a:cxn>
                <a:cxn ang="0">
                  <a:pos x="T4" y="T5"/>
                </a:cxn>
                <a:cxn ang="0">
                  <a:pos x="T6" y="T7"/>
                </a:cxn>
                <a:cxn ang="0">
                  <a:pos x="T8" y="T9"/>
                </a:cxn>
              </a:cxnLst>
              <a:rect l="0" t="0" r="r" b="b"/>
              <a:pathLst>
                <a:path w="45" h="29">
                  <a:moveTo>
                    <a:pt x="2" y="1"/>
                  </a:moveTo>
                  <a:cubicBezTo>
                    <a:pt x="0" y="6"/>
                    <a:pt x="1" y="24"/>
                    <a:pt x="8" y="27"/>
                  </a:cubicBezTo>
                  <a:cubicBezTo>
                    <a:pt x="12" y="29"/>
                    <a:pt x="19" y="29"/>
                    <a:pt x="28" y="28"/>
                  </a:cubicBezTo>
                  <a:cubicBezTo>
                    <a:pt x="45"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37"/>
            <p:cNvSpPr>
              <a:spLocks/>
            </p:cNvSpPr>
            <p:nvPr/>
          </p:nvSpPr>
          <p:spPr bwMode="auto">
            <a:xfrm>
              <a:off x="12527414" y="512827"/>
              <a:ext cx="942220" cy="1279486"/>
            </a:xfrm>
            <a:custGeom>
              <a:avLst/>
              <a:gdLst>
                <a:gd name="T0" fmla="*/ 326 w 338"/>
                <a:gd name="T1" fmla="*/ 223 h 459"/>
                <a:gd name="T2" fmla="*/ 311 w 338"/>
                <a:gd name="T3" fmla="*/ 382 h 459"/>
                <a:gd name="T4" fmla="*/ 272 w 338"/>
                <a:gd name="T5" fmla="*/ 427 h 459"/>
                <a:gd name="T6" fmla="*/ 187 w 338"/>
                <a:gd name="T7" fmla="*/ 436 h 459"/>
                <a:gd name="T8" fmla="*/ 146 w 338"/>
                <a:gd name="T9" fmla="*/ 457 h 459"/>
                <a:gd name="T10" fmla="*/ 129 w 338"/>
                <a:gd name="T11" fmla="*/ 453 h 459"/>
                <a:gd name="T12" fmla="*/ 110 w 338"/>
                <a:gd name="T13" fmla="*/ 437 h 459"/>
                <a:gd name="T14" fmla="*/ 21 w 338"/>
                <a:gd name="T15" fmla="*/ 415 h 459"/>
                <a:gd name="T16" fmla="*/ 2 w 338"/>
                <a:gd name="T17" fmla="*/ 373 h 459"/>
                <a:gd name="T18" fmla="*/ 14 w 338"/>
                <a:gd name="T19" fmla="*/ 183 h 459"/>
                <a:gd name="T20" fmla="*/ 72 w 338"/>
                <a:gd name="T21" fmla="*/ 69 h 459"/>
                <a:gd name="T22" fmla="*/ 326 w 338"/>
                <a:gd name="T23" fmla="*/ 22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59">
                  <a:moveTo>
                    <a:pt x="326" y="223"/>
                  </a:moveTo>
                  <a:cubicBezTo>
                    <a:pt x="326" y="223"/>
                    <a:pt x="320" y="344"/>
                    <a:pt x="311" y="382"/>
                  </a:cubicBezTo>
                  <a:cubicBezTo>
                    <a:pt x="301" y="419"/>
                    <a:pt x="294" y="423"/>
                    <a:pt x="272" y="427"/>
                  </a:cubicBezTo>
                  <a:cubicBezTo>
                    <a:pt x="251" y="431"/>
                    <a:pt x="197" y="430"/>
                    <a:pt x="187" y="436"/>
                  </a:cubicBezTo>
                  <a:cubicBezTo>
                    <a:pt x="176" y="442"/>
                    <a:pt x="161" y="459"/>
                    <a:pt x="146" y="457"/>
                  </a:cubicBezTo>
                  <a:cubicBezTo>
                    <a:pt x="140" y="455"/>
                    <a:pt x="133" y="456"/>
                    <a:pt x="129" y="453"/>
                  </a:cubicBezTo>
                  <a:cubicBezTo>
                    <a:pt x="124" y="447"/>
                    <a:pt x="115" y="439"/>
                    <a:pt x="110" y="437"/>
                  </a:cubicBezTo>
                  <a:cubicBezTo>
                    <a:pt x="101" y="434"/>
                    <a:pt x="32" y="419"/>
                    <a:pt x="21" y="415"/>
                  </a:cubicBezTo>
                  <a:cubicBezTo>
                    <a:pt x="10" y="410"/>
                    <a:pt x="2" y="400"/>
                    <a:pt x="2" y="373"/>
                  </a:cubicBezTo>
                  <a:cubicBezTo>
                    <a:pt x="3" y="345"/>
                    <a:pt x="0" y="235"/>
                    <a:pt x="14" y="183"/>
                  </a:cubicBezTo>
                  <a:cubicBezTo>
                    <a:pt x="28" y="131"/>
                    <a:pt x="37" y="87"/>
                    <a:pt x="72" y="69"/>
                  </a:cubicBezTo>
                  <a:cubicBezTo>
                    <a:pt x="82" y="59"/>
                    <a:pt x="338" y="0"/>
                    <a:pt x="326" y="22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938"/>
            <p:cNvSpPr>
              <a:spLocks/>
            </p:cNvSpPr>
            <p:nvPr/>
          </p:nvSpPr>
          <p:spPr bwMode="auto">
            <a:xfrm>
              <a:off x="12404772" y="1111886"/>
              <a:ext cx="189859" cy="267690"/>
            </a:xfrm>
            <a:custGeom>
              <a:avLst/>
              <a:gdLst>
                <a:gd name="T0" fmla="*/ 56 w 68"/>
                <a:gd name="T1" fmla="*/ 96 h 96"/>
                <a:gd name="T2" fmla="*/ 26 w 68"/>
                <a:gd name="T3" fmla="*/ 14 h 96"/>
                <a:gd name="T4" fmla="*/ 68 w 68"/>
                <a:gd name="T5" fmla="*/ 33 h 96"/>
                <a:gd name="T6" fmla="*/ 56 w 68"/>
                <a:gd name="T7" fmla="*/ 96 h 96"/>
              </a:gdLst>
              <a:ahLst/>
              <a:cxnLst>
                <a:cxn ang="0">
                  <a:pos x="T0" y="T1"/>
                </a:cxn>
                <a:cxn ang="0">
                  <a:pos x="T2" y="T3"/>
                </a:cxn>
                <a:cxn ang="0">
                  <a:pos x="T4" y="T5"/>
                </a:cxn>
                <a:cxn ang="0">
                  <a:pos x="T6" y="T7"/>
                </a:cxn>
              </a:cxnLst>
              <a:rect l="0" t="0" r="r" b="b"/>
              <a:pathLst>
                <a:path w="68" h="96">
                  <a:moveTo>
                    <a:pt x="56" y="96"/>
                  </a:moveTo>
                  <a:cubicBezTo>
                    <a:pt x="0" y="93"/>
                    <a:pt x="0" y="28"/>
                    <a:pt x="26" y="14"/>
                  </a:cubicBezTo>
                  <a:cubicBezTo>
                    <a:pt x="52" y="0"/>
                    <a:pt x="68" y="33"/>
                    <a:pt x="68" y="33"/>
                  </a:cubicBezTo>
                  <a:lnTo>
                    <a:pt x="56"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39"/>
            <p:cNvSpPr>
              <a:spLocks/>
            </p:cNvSpPr>
            <p:nvPr/>
          </p:nvSpPr>
          <p:spPr bwMode="auto">
            <a:xfrm>
              <a:off x="13395341" y="1183820"/>
              <a:ext cx="178067" cy="242925"/>
            </a:xfrm>
            <a:custGeom>
              <a:avLst/>
              <a:gdLst>
                <a:gd name="T0" fmla="*/ 3 w 64"/>
                <a:gd name="T1" fmla="*/ 82 h 87"/>
                <a:gd name="T2" fmla="*/ 45 w 64"/>
                <a:gd name="T3" fmla="*/ 71 h 87"/>
                <a:gd name="T4" fmla="*/ 32 w 64"/>
                <a:gd name="T5" fmla="*/ 3 h 87"/>
                <a:gd name="T6" fmla="*/ 0 w 64"/>
                <a:gd name="T7" fmla="*/ 36 h 87"/>
                <a:gd name="T8" fmla="*/ 3 w 64"/>
                <a:gd name="T9" fmla="*/ 82 h 87"/>
              </a:gdLst>
              <a:ahLst/>
              <a:cxnLst>
                <a:cxn ang="0">
                  <a:pos x="T0" y="T1"/>
                </a:cxn>
                <a:cxn ang="0">
                  <a:pos x="T2" y="T3"/>
                </a:cxn>
                <a:cxn ang="0">
                  <a:pos x="T4" y="T5"/>
                </a:cxn>
                <a:cxn ang="0">
                  <a:pos x="T6" y="T7"/>
                </a:cxn>
                <a:cxn ang="0">
                  <a:pos x="T8" y="T9"/>
                </a:cxn>
              </a:cxnLst>
              <a:rect l="0" t="0" r="r" b="b"/>
              <a:pathLst>
                <a:path w="64" h="87">
                  <a:moveTo>
                    <a:pt x="3" y="82"/>
                  </a:moveTo>
                  <a:cubicBezTo>
                    <a:pt x="3" y="82"/>
                    <a:pt x="25" y="87"/>
                    <a:pt x="45" y="71"/>
                  </a:cubicBezTo>
                  <a:cubicBezTo>
                    <a:pt x="64" y="54"/>
                    <a:pt x="63" y="6"/>
                    <a:pt x="32" y="3"/>
                  </a:cubicBezTo>
                  <a:cubicBezTo>
                    <a:pt x="0" y="0"/>
                    <a:pt x="0" y="36"/>
                    <a:pt x="0" y="36"/>
                  </a:cubicBezTo>
                  <a:lnTo>
                    <a:pt x="3"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940"/>
            <p:cNvSpPr>
              <a:spLocks/>
            </p:cNvSpPr>
            <p:nvPr/>
          </p:nvSpPr>
          <p:spPr bwMode="auto">
            <a:xfrm>
              <a:off x="12553357" y="468016"/>
              <a:ext cx="897409" cy="1281844"/>
            </a:xfrm>
            <a:custGeom>
              <a:avLst/>
              <a:gdLst>
                <a:gd name="T0" fmla="*/ 311 w 322"/>
                <a:gd name="T1" fmla="*/ 223 h 460"/>
                <a:gd name="T2" fmla="*/ 307 w 322"/>
                <a:gd name="T3" fmla="*/ 345 h 460"/>
                <a:gd name="T4" fmla="*/ 274 w 322"/>
                <a:gd name="T5" fmla="*/ 429 h 460"/>
                <a:gd name="T6" fmla="*/ 213 w 322"/>
                <a:gd name="T7" fmla="*/ 438 h 460"/>
                <a:gd name="T8" fmla="*/ 159 w 322"/>
                <a:gd name="T9" fmla="*/ 451 h 460"/>
                <a:gd name="T10" fmla="*/ 132 w 322"/>
                <a:gd name="T11" fmla="*/ 459 h 460"/>
                <a:gd name="T12" fmla="*/ 77 w 322"/>
                <a:gd name="T13" fmla="*/ 438 h 460"/>
                <a:gd name="T14" fmla="*/ 29 w 322"/>
                <a:gd name="T15" fmla="*/ 420 h 460"/>
                <a:gd name="T16" fmla="*/ 18 w 322"/>
                <a:gd name="T17" fmla="*/ 415 h 460"/>
                <a:gd name="T18" fmla="*/ 0 w 322"/>
                <a:gd name="T19" fmla="*/ 373 h 460"/>
                <a:gd name="T20" fmla="*/ 17 w 322"/>
                <a:gd name="T21" fmla="*/ 183 h 460"/>
                <a:gd name="T22" fmla="*/ 67 w 322"/>
                <a:gd name="T23" fmla="*/ 69 h 460"/>
                <a:gd name="T24" fmla="*/ 311 w 322"/>
                <a:gd name="T25" fmla="*/ 22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460">
                  <a:moveTo>
                    <a:pt x="311" y="223"/>
                  </a:moveTo>
                  <a:cubicBezTo>
                    <a:pt x="311" y="223"/>
                    <a:pt x="313" y="295"/>
                    <a:pt x="307" y="345"/>
                  </a:cubicBezTo>
                  <a:cubicBezTo>
                    <a:pt x="304" y="373"/>
                    <a:pt x="303" y="414"/>
                    <a:pt x="274" y="429"/>
                  </a:cubicBezTo>
                  <a:cubicBezTo>
                    <a:pt x="255" y="438"/>
                    <a:pt x="234" y="437"/>
                    <a:pt x="213" y="438"/>
                  </a:cubicBezTo>
                  <a:cubicBezTo>
                    <a:pt x="193" y="438"/>
                    <a:pt x="177" y="441"/>
                    <a:pt x="159" y="451"/>
                  </a:cubicBezTo>
                  <a:cubicBezTo>
                    <a:pt x="151" y="456"/>
                    <a:pt x="142" y="460"/>
                    <a:pt x="132" y="459"/>
                  </a:cubicBezTo>
                  <a:cubicBezTo>
                    <a:pt x="113" y="455"/>
                    <a:pt x="95" y="445"/>
                    <a:pt x="77" y="438"/>
                  </a:cubicBezTo>
                  <a:cubicBezTo>
                    <a:pt x="61" y="432"/>
                    <a:pt x="45" y="426"/>
                    <a:pt x="29" y="420"/>
                  </a:cubicBezTo>
                  <a:cubicBezTo>
                    <a:pt x="25" y="418"/>
                    <a:pt x="22" y="417"/>
                    <a:pt x="18" y="415"/>
                  </a:cubicBezTo>
                  <a:cubicBezTo>
                    <a:pt x="7" y="411"/>
                    <a:pt x="0" y="400"/>
                    <a:pt x="0" y="373"/>
                  </a:cubicBezTo>
                  <a:cubicBezTo>
                    <a:pt x="1" y="346"/>
                    <a:pt x="3" y="236"/>
                    <a:pt x="17" y="183"/>
                  </a:cubicBezTo>
                  <a:cubicBezTo>
                    <a:pt x="30" y="131"/>
                    <a:pt x="34" y="88"/>
                    <a:pt x="67" y="69"/>
                  </a:cubicBezTo>
                  <a:cubicBezTo>
                    <a:pt x="77" y="59"/>
                    <a:pt x="322" y="0"/>
                    <a:pt x="311" y="22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41"/>
            <p:cNvSpPr>
              <a:spLocks/>
            </p:cNvSpPr>
            <p:nvPr/>
          </p:nvSpPr>
          <p:spPr bwMode="auto">
            <a:xfrm>
              <a:off x="12625291" y="478629"/>
              <a:ext cx="794814" cy="588445"/>
            </a:xfrm>
            <a:custGeom>
              <a:avLst/>
              <a:gdLst>
                <a:gd name="T0" fmla="*/ 129 w 285"/>
                <a:gd name="T1" fmla="*/ 204 h 211"/>
                <a:gd name="T2" fmla="*/ 0 w 285"/>
                <a:gd name="T3" fmla="*/ 139 h 211"/>
                <a:gd name="T4" fmla="*/ 41 w 285"/>
                <a:gd name="T5" fmla="*/ 65 h 211"/>
                <a:gd name="T6" fmla="*/ 285 w 285"/>
                <a:gd name="T7" fmla="*/ 197 h 211"/>
                <a:gd name="T8" fmla="*/ 173 w 285"/>
                <a:gd name="T9" fmla="*/ 211 h 211"/>
                <a:gd name="T10" fmla="*/ 129 w 285"/>
                <a:gd name="T11" fmla="*/ 204 h 211"/>
              </a:gdLst>
              <a:ahLst/>
              <a:cxnLst>
                <a:cxn ang="0">
                  <a:pos x="T0" y="T1"/>
                </a:cxn>
                <a:cxn ang="0">
                  <a:pos x="T2" y="T3"/>
                </a:cxn>
                <a:cxn ang="0">
                  <a:pos x="T4" y="T5"/>
                </a:cxn>
                <a:cxn ang="0">
                  <a:pos x="T6" y="T7"/>
                </a:cxn>
                <a:cxn ang="0">
                  <a:pos x="T8" y="T9"/>
                </a:cxn>
                <a:cxn ang="0">
                  <a:pos x="T10" y="T11"/>
                </a:cxn>
              </a:cxnLst>
              <a:rect l="0" t="0" r="r" b="b"/>
              <a:pathLst>
                <a:path w="285" h="211">
                  <a:moveTo>
                    <a:pt x="129" y="204"/>
                  </a:moveTo>
                  <a:cubicBezTo>
                    <a:pt x="84" y="188"/>
                    <a:pt x="40" y="166"/>
                    <a:pt x="0" y="139"/>
                  </a:cubicBezTo>
                  <a:cubicBezTo>
                    <a:pt x="8" y="105"/>
                    <a:pt x="17" y="78"/>
                    <a:pt x="41" y="65"/>
                  </a:cubicBezTo>
                  <a:cubicBezTo>
                    <a:pt x="51" y="56"/>
                    <a:pt x="279" y="0"/>
                    <a:pt x="285" y="197"/>
                  </a:cubicBezTo>
                  <a:cubicBezTo>
                    <a:pt x="248" y="203"/>
                    <a:pt x="210" y="210"/>
                    <a:pt x="173" y="211"/>
                  </a:cubicBezTo>
                  <a:cubicBezTo>
                    <a:pt x="159" y="210"/>
                    <a:pt x="144" y="206"/>
                    <a:pt x="129" y="20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42"/>
            <p:cNvSpPr>
              <a:spLocks/>
            </p:cNvSpPr>
            <p:nvPr/>
          </p:nvSpPr>
          <p:spPr bwMode="auto">
            <a:xfrm>
              <a:off x="13338737" y="797027"/>
              <a:ext cx="189859" cy="646229"/>
            </a:xfrm>
            <a:custGeom>
              <a:avLst/>
              <a:gdLst>
                <a:gd name="T0" fmla="*/ 68 w 68"/>
                <a:gd name="T1" fmla="*/ 0 h 232"/>
                <a:gd name="T2" fmla="*/ 61 w 68"/>
                <a:gd name="T3" fmla="*/ 145 h 232"/>
                <a:gd name="T4" fmla="*/ 46 w 68"/>
                <a:gd name="T5" fmla="*/ 142 h 232"/>
                <a:gd name="T6" fmla="*/ 20 w 68"/>
                <a:gd name="T7" fmla="*/ 169 h 232"/>
                <a:gd name="T8" fmla="*/ 21 w 68"/>
                <a:gd name="T9" fmla="*/ 228 h 232"/>
                <a:gd name="T10" fmla="*/ 10 w 68"/>
                <a:gd name="T11" fmla="*/ 232 h 232"/>
                <a:gd name="T12" fmla="*/ 0 w 68"/>
                <a:gd name="T13" fmla="*/ 226 h 232"/>
                <a:gd name="T14" fmla="*/ 5 w 68"/>
                <a:gd name="T15" fmla="*/ 18 h 232"/>
                <a:gd name="T16" fmla="*/ 68 w 6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32">
                  <a:moveTo>
                    <a:pt x="68" y="0"/>
                  </a:moveTo>
                  <a:cubicBezTo>
                    <a:pt x="68" y="0"/>
                    <a:pt x="68" y="106"/>
                    <a:pt x="61" y="145"/>
                  </a:cubicBezTo>
                  <a:cubicBezTo>
                    <a:pt x="61" y="145"/>
                    <a:pt x="54" y="142"/>
                    <a:pt x="46" y="142"/>
                  </a:cubicBezTo>
                  <a:cubicBezTo>
                    <a:pt x="38" y="143"/>
                    <a:pt x="24" y="147"/>
                    <a:pt x="20" y="169"/>
                  </a:cubicBezTo>
                  <a:cubicBezTo>
                    <a:pt x="13" y="211"/>
                    <a:pt x="21" y="228"/>
                    <a:pt x="21" y="228"/>
                  </a:cubicBezTo>
                  <a:cubicBezTo>
                    <a:pt x="21" y="228"/>
                    <a:pt x="20" y="232"/>
                    <a:pt x="10" y="232"/>
                  </a:cubicBezTo>
                  <a:cubicBezTo>
                    <a:pt x="0" y="231"/>
                    <a:pt x="0" y="226"/>
                    <a:pt x="0" y="226"/>
                  </a:cubicBezTo>
                  <a:cubicBezTo>
                    <a:pt x="5" y="18"/>
                    <a:pt x="5" y="18"/>
                    <a:pt x="5" y="18"/>
                  </a:cubicBezTo>
                  <a:lnTo>
                    <a:pt x="68"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43"/>
            <p:cNvSpPr>
              <a:spLocks/>
            </p:cNvSpPr>
            <p:nvPr/>
          </p:nvSpPr>
          <p:spPr bwMode="auto">
            <a:xfrm>
              <a:off x="13420105" y="1114245"/>
              <a:ext cx="97878" cy="100236"/>
            </a:xfrm>
            <a:custGeom>
              <a:avLst/>
              <a:gdLst>
                <a:gd name="T0" fmla="*/ 0 w 35"/>
                <a:gd name="T1" fmla="*/ 36 h 36"/>
                <a:gd name="T2" fmla="*/ 2 w 35"/>
                <a:gd name="T3" fmla="*/ 18 h 36"/>
                <a:gd name="T4" fmla="*/ 7 w 35"/>
                <a:gd name="T5" fmla="*/ 12 h 36"/>
                <a:gd name="T6" fmla="*/ 31 w 35"/>
                <a:gd name="T7" fmla="*/ 1 h 36"/>
                <a:gd name="T8" fmla="*/ 35 w 35"/>
                <a:gd name="T9" fmla="*/ 1 h 36"/>
                <a:gd name="T10" fmla="*/ 32 w 35"/>
                <a:gd name="T11" fmla="*/ 31 h 36"/>
                <a:gd name="T12" fmla="*/ 17 w 35"/>
                <a:gd name="T13" fmla="*/ 28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cubicBezTo>
                    <a:pt x="1" y="30"/>
                    <a:pt x="2" y="25"/>
                    <a:pt x="2" y="18"/>
                  </a:cubicBezTo>
                  <a:cubicBezTo>
                    <a:pt x="4" y="16"/>
                    <a:pt x="6" y="14"/>
                    <a:pt x="7" y="12"/>
                  </a:cubicBezTo>
                  <a:cubicBezTo>
                    <a:pt x="15" y="9"/>
                    <a:pt x="23" y="4"/>
                    <a:pt x="31" y="1"/>
                  </a:cubicBezTo>
                  <a:cubicBezTo>
                    <a:pt x="32" y="1"/>
                    <a:pt x="34" y="0"/>
                    <a:pt x="35" y="1"/>
                  </a:cubicBezTo>
                  <a:cubicBezTo>
                    <a:pt x="34" y="12"/>
                    <a:pt x="33" y="23"/>
                    <a:pt x="32" y="31"/>
                  </a:cubicBezTo>
                  <a:cubicBezTo>
                    <a:pt x="32" y="31"/>
                    <a:pt x="25" y="28"/>
                    <a:pt x="17" y="28"/>
                  </a:cubicBezTo>
                  <a:cubicBezTo>
                    <a:pt x="12" y="28"/>
                    <a:pt x="6" y="30"/>
                    <a:pt x="0" y="3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44"/>
            <p:cNvSpPr>
              <a:spLocks/>
            </p:cNvSpPr>
            <p:nvPr/>
          </p:nvSpPr>
          <p:spPr bwMode="auto">
            <a:xfrm>
              <a:off x="13346992" y="852451"/>
              <a:ext cx="183963" cy="153302"/>
            </a:xfrm>
            <a:custGeom>
              <a:avLst/>
              <a:gdLst>
                <a:gd name="T0" fmla="*/ 66 w 66"/>
                <a:gd name="T1" fmla="*/ 0 h 55"/>
                <a:gd name="T2" fmla="*/ 64 w 66"/>
                <a:gd name="T3" fmla="*/ 31 h 55"/>
                <a:gd name="T4" fmla="*/ 0 w 66"/>
                <a:gd name="T5" fmla="*/ 53 h 55"/>
                <a:gd name="T6" fmla="*/ 1 w 66"/>
                <a:gd name="T7" fmla="*/ 26 h 55"/>
                <a:gd name="T8" fmla="*/ 66 w 66"/>
                <a:gd name="T9" fmla="*/ 0 h 55"/>
              </a:gdLst>
              <a:ahLst/>
              <a:cxnLst>
                <a:cxn ang="0">
                  <a:pos x="T0" y="T1"/>
                </a:cxn>
                <a:cxn ang="0">
                  <a:pos x="T2" y="T3"/>
                </a:cxn>
                <a:cxn ang="0">
                  <a:pos x="T4" y="T5"/>
                </a:cxn>
                <a:cxn ang="0">
                  <a:pos x="T6" y="T7"/>
                </a:cxn>
                <a:cxn ang="0">
                  <a:pos x="T8" y="T9"/>
                </a:cxn>
              </a:cxnLst>
              <a:rect l="0" t="0" r="r" b="b"/>
              <a:pathLst>
                <a:path w="66" h="55">
                  <a:moveTo>
                    <a:pt x="66" y="0"/>
                  </a:moveTo>
                  <a:cubicBezTo>
                    <a:pt x="64" y="31"/>
                    <a:pt x="64" y="31"/>
                    <a:pt x="64" y="31"/>
                  </a:cubicBezTo>
                  <a:cubicBezTo>
                    <a:pt x="64" y="31"/>
                    <a:pt x="32" y="55"/>
                    <a:pt x="0" y="53"/>
                  </a:cubicBezTo>
                  <a:cubicBezTo>
                    <a:pt x="1" y="26"/>
                    <a:pt x="1" y="26"/>
                    <a:pt x="1" y="26"/>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45"/>
            <p:cNvSpPr>
              <a:spLocks/>
            </p:cNvSpPr>
            <p:nvPr/>
          </p:nvSpPr>
          <p:spPr bwMode="auto">
            <a:xfrm>
              <a:off x="12374111" y="462120"/>
              <a:ext cx="1268872" cy="923352"/>
            </a:xfrm>
            <a:custGeom>
              <a:avLst/>
              <a:gdLst>
                <a:gd name="T0" fmla="*/ 385 w 455"/>
                <a:gd name="T1" fmla="*/ 21 h 331"/>
                <a:gd name="T2" fmla="*/ 297 w 455"/>
                <a:gd name="T3" fmla="*/ 49 h 331"/>
                <a:gd name="T4" fmla="*/ 153 w 455"/>
                <a:gd name="T5" fmla="*/ 1 h 331"/>
                <a:gd name="T6" fmla="*/ 68 w 455"/>
                <a:gd name="T7" fmla="*/ 70 h 331"/>
                <a:gd name="T8" fmla="*/ 13 w 455"/>
                <a:gd name="T9" fmla="*/ 92 h 331"/>
                <a:gd name="T10" fmla="*/ 35 w 455"/>
                <a:gd name="T11" fmla="*/ 248 h 331"/>
                <a:gd name="T12" fmla="*/ 39 w 455"/>
                <a:gd name="T13" fmla="*/ 246 h 331"/>
                <a:gd name="T14" fmla="*/ 70 w 455"/>
                <a:gd name="T15" fmla="*/ 255 h 331"/>
                <a:gd name="T16" fmla="*/ 65 w 455"/>
                <a:gd name="T17" fmla="*/ 324 h 331"/>
                <a:gd name="T18" fmla="*/ 76 w 455"/>
                <a:gd name="T19" fmla="*/ 330 h 331"/>
                <a:gd name="T20" fmla="*/ 88 w 455"/>
                <a:gd name="T21" fmla="*/ 321 h 331"/>
                <a:gd name="T22" fmla="*/ 96 w 455"/>
                <a:gd name="T23" fmla="*/ 191 h 331"/>
                <a:gd name="T24" fmla="*/ 102 w 455"/>
                <a:gd name="T25" fmla="*/ 135 h 331"/>
                <a:gd name="T26" fmla="*/ 315 w 455"/>
                <a:gd name="T27" fmla="*/ 195 h 331"/>
                <a:gd name="T28" fmla="*/ 455 w 455"/>
                <a:gd name="T29" fmla="*/ 60 h 331"/>
                <a:gd name="T30" fmla="*/ 415 w 455"/>
                <a:gd name="T31" fmla="*/ 98 h 331"/>
                <a:gd name="T32" fmla="*/ 416 w 455"/>
                <a:gd name="T33" fmla="*/ 20 h 331"/>
                <a:gd name="T34" fmla="*/ 391 w 455"/>
                <a:gd name="T35" fmla="*/ 59 h 331"/>
                <a:gd name="T36" fmla="*/ 385 w 455"/>
                <a:gd name="T37"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331">
                  <a:moveTo>
                    <a:pt x="385" y="21"/>
                  </a:moveTo>
                  <a:cubicBezTo>
                    <a:pt x="385" y="21"/>
                    <a:pt x="381" y="69"/>
                    <a:pt x="297" y="49"/>
                  </a:cubicBezTo>
                  <a:cubicBezTo>
                    <a:pt x="240" y="35"/>
                    <a:pt x="201" y="1"/>
                    <a:pt x="153" y="1"/>
                  </a:cubicBezTo>
                  <a:cubicBezTo>
                    <a:pt x="106" y="0"/>
                    <a:pt x="70" y="40"/>
                    <a:pt x="68" y="70"/>
                  </a:cubicBezTo>
                  <a:cubicBezTo>
                    <a:pt x="68" y="70"/>
                    <a:pt x="34" y="45"/>
                    <a:pt x="13" y="92"/>
                  </a:cubicBezTo>
                  <a:cubicBezTo>
                    <a:pt x="0" y="121"/>
                    <a:pt x="13" y="172"/>
                    <a:pt x="35" y="248"/>
                  </a:cubicBezTo>
                  <a:cubicBezTo>
                    <a:pt x="35" y="248"/>
                    <a:pt x="37" y="247"/>
                    <a:pt x="39" y="246"/>
                  </a:cubicBezTo>
                  <a:cubicBezTo>
                    <a:pt x="45" y="243"/>
                    <a:pt x="57" y="241"/>
                    <a:pt x="70" y="255"/>
                  </a:cubicBezTo>
                  <a:cubicBezTo>
                    <a:pt x="80" y="267"/>
                    <a:pt x="65" y="324"/>
                    <a:pt x="65" y="324"/>
                  </a:cubicBezTo>
                  <a:cubicBezTo>
                    <a:pt x="65" y="324"/>
                    <a:pt x="63" y="329"/>
                    <a:pt x="76" y="330"/>
                  </a:cubicBezTo>
                  <a:cubicBezTo>
                    <a:pt x="89" y="331"/>
                    <a:pt x="88" y="321"/>
                    <a:pt x="88" y="321"/>
                  </a:cubicBezTo>
                  <a:cubicBezTo>
                    <a:pt x="88" y="321"/>
                    <a:pt x="93" y="263"/>
                    <a:pt x="96" y="191"/>
                  </a:cubicBezTo>
                  <a:cubicBezTo>
                    <a:pt x="98" y="161"/>
                    <a:pt x="97" y="143"/>
                    <a:pt x="102" y="135"/>
                  </a:cubicBezTo>
                  <a:cubicBezTo>
                    <a:pt x="102" y="135"/>
                    <a:pt x="204" y="211"/>
                    <a:pt x="315" y="195"/>
                  </a:cubicBezTo>
                  <a:cubicBezTo>
                    <a:pt x="427" y="178"/>
                    <a:pt x="445" y="109"/>
                    <a:pt x="455" y="60"/>
                  </a:cubicBezTo>
                  <a:cubicBezTo>
                    <a:pt x="455" y="60"/>
                    <a:pt x="442" y="90"/>
                    <a:pt x="415" y="98"/>
                  </a:cubicBezTo>
                  <a:cubicBezTo>
                    <a:pt x="415" y="98"/>
                    <a:pt x="441" y="60"/>
                    <a:pt x="416" y="20"/>
                  </a:cubicBezTo>
                  <a:cubicBezTo>
                    <a:pt x="416" y="20"/>
                    <a:pt x="406" y="51"/>
                    <a:pt x="391" y="59"/>
                  </a:cubicBezTo>
                  <a:cubicBezTo>
                    <a:pt x="391" y="59"/>
                    <a:pt x="398" y="53"/>
                    <a:pt x="385"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6"/>
            <p:cNvSpPr>
              <a:spLocks/>
            </p:cNvSpPr>
            <p:nvPr/>
          </p:nvSpPr>
          <p:spPr bwMode="auto">
            <a:xfrm>
              <a:off x="12451942" y="1087122"/>
              <a:ext cx="132076" cy="94340"/>
            </a:xfrm>
            <a:custGeom>
              <a:avLst/>
              <a:gdLst>
                <a:gd name="T0" fmla="*/ 0 w 47"/>
                <a:gd name="T1" fmla="*/ 0 h 34"/>
                <a:gd name="T2" fmla="*/ 42 w 47"/>
                <a:gd name="T3" fmla="*/ 10 h 34"/>
                <a:gd name="T4" fmla="*/ 43 w 47"/>
                <a:gd name="T5" fmla="*/ 12 h 34"/>
                <a:gd name="T6" fmla="*/ 43 w 47"/>
                <a:gd name="T7" fmla="*/ 34 h 34"/>
                <a:gd name="T8" fmla="*/ 43 w 47"/>
                <a:gd name="T9" fmla="*/ 34 h 34"/>
                <a:gd name="T10" fmla="*/ 42 w 47"/>
                <a:gd name="T11" fmla="*/ 31 h 34"/>
                <a:gd name="T12" fmla="*/ 11 w 47"/>
                <a:gd name="T13" fmla="*/ 22 h 34"/>
                <a:gd name="T14" fmla="*/ 7 w 47"/>
                <a:gd name="T15" fmla="*/ 24 h 34"/>
                <a:gd name="T16" fmla="*/ 0 w 47"/>
                <a:gd name="T17" fmla="*/ 1 h 34"/>
                <a:gd name="T18" fmla="*/ 0 w 47"/>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4">
                  <a:moveTo>
                    <a:pt x="0" y="0"/>
                  </a:moveTo>
                  <a:cubicBezTo>
                    <a:pt x="15" y="1"/>
                    <a:pt x="30" y="4"/>
                    <a:pt x="42" y="10"/>
                  </a:cubicBezTo>
                  <a:cubicBezTo>
                    <a:pt x="42" y="11"/>
                    <a:pt x="42" y="11"/>
                    <a:pt x="43" y="12"/>
                  </a:cubicBezTo>
                  <a:cubicBezTo>
                    <a:pt x="45" y="18"/>
                    <a:pt x="47" y="26"/>
                    <a:pt x="43" y="34"/>
                  </a:cubicBezTo>
                  <a:cubicBezTo>
                    <a:pt x="43" y="34"/>
                    <a:pt x="43" y="34"/>
                    <a:pt x="43" y="34"/>
                  </a:cubicBezTo>
                  <a:cubicBezTo>
                    <a:pt x="43" y="33"/>
                    <a:pt x="42" y="32"/>
                    <a:pt x="42" y="31"/>
                  </a:cubicBezTo>
                  <a:cubicBezTo>
                    <a:pt x="29" y="17"/>
                    <a:pt x="17" y="19"/>
                    <a:pt x="11" y="22"/>
                  </a:cubicBezTo>
                  <a:cubicBezTo>
                    <a:pt x="9" y="23"/>
                    <a:pt x="7" y="24"/>
                    <a:pt x="7" y="24"/>
                  </a:cubicBezTo>
                  <a:cubicBezTo>
                    <a:pt x="5" y="16"/>
                    <a:pt x="2" y="8"/>
                    <a:pt x="0" y="1"/>
                  </a:cubicBezTo>
                  <a:cubicBezTo>
                    <a:pt x="0" y="1"/>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47"/>
            <p:cNvSpPr>
              <a:spLocks/>
            </p:cNvSpPr>
            <p:nvPr/>
          </p:nvSpPr>
          <p:spPr bwMode="auto">
            <a:xfrm>
              <a:off x="13127652" y="1064716"/>
              <a:ext cx="180425" cy="83727"/>
            </a:xfrm>
            <a:custGeom>
              <a:avLst/>
              <a:gdLst>
                <a:gd name="T0" fmla="*/ 0 w 65"/>
                <a:gd name="T1" fmla="*/ 22 h 30"/>
                <a:gd name="T2" fmla="*/ 22 w 65"/>
                <a:gd name="T3" fmla="*/ 3 h 30"/>
                <a:gd name="T4" fmla="*/ 65 w 65"/>
                <a:gd name="T5" fmla="*/ 30 h 30"/>
                <a:gd name="T6" fmla="*/ 0 w 65"/>
                <a:gd name="T7" fmla="*/ 22 h 30"/>
              </a:gdLst>
              <a:ahLst/>
              <a:cxnLst>
                <a:cxn ang="0">
                  <a:pos x="T0" y="T1"/>
                </a:cxn>
                <a:cxn ang="0">
                  <a:pos x="T2" y="T3"/>
                </a:cxn>
                <a:cxn ang="0">
                  <a:pos x="T4" y="T5"/>
                </a:cxn>
                <a:cxn ang="0">
                  <a:pos x="T6" y="T7"/>
                </a:cxn>
              </a:cxnLst>
              <a:rect l="0" t="0" r="r" b="b"/>
              <a:pathLst>
                <a:path w="65" h="30">
                  <a:moveTo>
                    <a:pt x="0" y="22"/>
                  </a:moveTo>
                  <a:cubicBezTo>
                    <a:pt x="0" y="22"/>
                    <a:pt x="7" y="5"/>
                    <a:pt x="22" y="3"/>
                  </a:cubicBezTo>
                  <a:cubicBezTo>
                    <a:pt x="52" y="0"/>
                    <a:pt x="65" y="30"/>
                    <a:pt x="65" y="30"/>
                  </a:cubicBezTo>
                  <a:cubicBezTo>
                    <a:pt x="65" y="30"/>
                    <a:pt x="22" y="11"/>
                    <a:pt x="0" y="2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48"/>
            <p:cNvSpPr>
              <a:spLocks/>
            </p:cNvSpPr>
            <p:nvPr/>
          </p:nvSpPr>
          <p:spPr bwMode="auto">
            <a:xfrm>
              <a:off x="12709018" y="1022263"/>
              <a:ext cx="159199" cy="77830"/>
            </a:xfrm>
            <a:custGeom>
              <a:avLst/>
              <a:gdLst>
                <a:gd name="T0" fmla="*/ 49 w 57"/>
                <a:gd name="T1" fmla="*/ 13 h 28"/>
                <a:gd name="T2" fmla="*/ 48 w 57"/>
                <a:gd name="T3" fmla="*/ 28 h 28"/>
                <a:gd name="T4" fmla="*/ 0 w 57"/>
                <a:gd name="T5" fmla="*/ 19 h 28"/>
                <a:gd name="T6" fmla="*/ 16 w 57"/>
                <a:gd name="T7" fmla="*/ 4 h 28"/>
                <a:gd name="T8" fmla="*/ 49 w 57"/>
                <a:gd name="T9" fmla="*/ 13 h 28"/>
              </a:gdLst>
              <a:ahLst/>
              <a:cxnLst>
                <a:cxn ang="0">
                  <a:pos x="T0" y="T1"/>
                </a:cxn>
                <a:cxn ang="0">
                  <a:pos x="T2" y="T3"/>
                </a:cxn>
                <a:cxn ang="0">
                  <a:pos x="T4" y="T5"/>
                </a:cxn>
                <a:cxn ang="0">
                  <a:pos x="T6" y="T7"/>
                </a:cxn>
                <a:cxn ang="0">
                  <a:pos x="T8" y="T9"/>
                </a:cxn>
              </a:cxnLst>
              <a:rect l="0" t="0" r="r" b="b"/>
              <a:pathLst>
                <a:path w="57" h="28">
                  <a:moveTo>
                    <a:pt x="49" y="13"/>
                  </a:moveTo>
                  <a:cubicBezTo>
                    <a:pt x="49" y="13"/>
                    <a:pt x="57" y="20"/>
                    <a:pt x="48" y="28"/>
                  </a:cubicBezTo>
                  <a:cubicBezTo>
                    <a:pt x="48" y="28"/>
                    <a:pt x="23" y="12"/>
                    <a:pt x="0" y="19"/>
                  </a:cubicBezTo>
                  <a:cubicBezTo>
                    <a:pt x="0" y="19"/>
                    <a:pt x="8" y="8"/>
                    <a:pt x="16" y="4"/>
                  </a:cubicBezTo>
                  <a:cubicBezTo>
                    <a:pt x="23" y="0"/>
                    <a:pt x="37" y="1"/>
                    <a:pt x="49"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9"/>
            <p:cNvSpPr>
              <a:spLocks/>
            </p:cNvSpPr>
            <p:nvPr/>
          </p:nvSpPr>
          <p:spPr bwMode="auto">
            <a:xfrm>
              <a:off x="12461376" y="1173207"/>
              <a:ext cx="100236" cy="128538"/>
            </a:xfrm>
            <a:custGeom>
              <a:avLst/>
              <a:gdLst>
                <a:gd name="T0" fmla="*/ 25 w 36"/>
                <a:gd name="T1" fmla="*/ 46 h 46"/>
                <a:gd name="T2" fmla="*/ 14 w 36"/>
                <a:gd name="T3" fmla="*/ 6 h 46"/>
                <a:gd name="T4" fmla="*/ 8 w 36"/>
                <a:gd name="T5" fmla="*/ 35 h 46"/>
                <a:gd name="T6" fmla="*/ 25 w 36"/>
                <a:gd name="T7" fmla="*/ 46 h 46"/>
              </a:gdLst>
              <a:ahLst/>
              <a:cxnLst>
                <a:cxn ang="0">
                  <a:pos x="T0" y="T1"/>
                </a:cxn>
                <a:cxn ang="0">
                  <a:pos x="T2" y="T3"/>
                </a:cxn>
                <a:cxn ang="0">
                  <a:pos x="T4" y="T5"/>
                </a:cxn>
                <a:cxn ang="0">
                  <a:pos x="T6" y="T7"/>
                </a:cxn>
              </a:cxnLst>
              <a:rect l="0" t="0" r="r" b="b"/>
              <a:pathLst>
                <a:path w="36" h="46">
                  <a:moveTo>
                    <a:pt x="25" y="46"/>
                  </a:moveTo>
                  <a:cubicBezTo>
                    <a:pt x="25" y="46"/>
                    <a:pt x="36" y="0"/>
                    <a:pt x="14" y="6"/>
                  </a:cubicBezTo>
                  <a:cubicBezTo>
                    <a:pt x="0" y="9"/>
                    <a:pt x="1" y="25"/>
                    <a:pt x="8" y="35"/>
                  </a:cubicBezTo>
                  <a:cubicBezTo>
                    <a:pt x="12" y="41"/>
                    <a:pt x="20" y="46"/>
                    <a:pt x="25"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0"/>
            <p:cNvSpPr>
              <a:spLocks/>
            </p:cNvSpPr>
            <p:nvPr/>
          </p:nvSpPr>
          <p:spPr bwMode="auto">
            <a:xfrm>
              <a:off x="12463734" y="1192075"/>
              <a:ext cx="71934" cy="106132"/>
            </a:xfrm>
            <a:custGeom>
              <a:avLst/>
              <a:gdLst>
                <a:gd name="T0" fmla="*/ 24 w 26"/>
                <a:gd name="T1" fmla="*/ 38 h 38"/>
                <a:gd name="T2" fmla="*/ 26 w 26"/>
                <a:gd name="T3" fmla="*/ 26 h 38"/>
                <a:gd name="T4" fmla="*/ 3 w 26"/>
                <a:gd name="T5" fmla="*/ 18 h 38"/>
                <a:gd name="T6" fmla="*/ 24 w 26"/>
                <a:gd name="T7" fmla="*/ 38 h 38"/>
              </a:gdLst>
              <a:ahLst/>
              <a:cxnLst>
                <a:cxn ang="0">
                  <a:pos x="T0" y="T1"/>
                </a:cxn>
                <a:cxn ang="0">
                  <a:pos x="T2" y="T3"/>
                </a:cxn>
                <a:cxn ang="0">
                  <a:pos x="T4" y="T5"/>
                </a:cxn>
                <a:cxn ang="0">
                  <a:pos x="T6" y="T7"/>
                </a:cxn>
              </a:cxnLst>
              <a:rect l="0" t="0" r="r" b="b"/>
              <a:pathLst>
                <a:path w="26" h="38">
                  <a:moveTo>
                    <a:pt x="24" y="38"/>
                  </a:moveTo>
                  <a:cubicBezTo>
                    <a:pt x="26" y="26"/>
                    <a:pt x="26" y="26"/>
                    <a:pt x="26" y="26"/>
                  </a:cubicBezTo>
                  <a:cubicBezTo>
                    <a:pt x="26" y="26"/>
                    <a:pt x="0" y="0"/>
                    <a:pt x="3" y="18"/>
                  </a:cubicBezTo>
                  <a:cubicBezTo>
                    <a:pt x="5" y="37"/>
                    <a:pt x="24" y="38"/>
                    <a:pt x="24" y="38"/>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51"/>
            <p:cNvSpPr>
              <a:spLocks/>
            </p:cNvSpPr>
            <p:nvPr/>
          </p:nvSpPr>
          <p:spPr bwMode="auto">
            <a:xfrm>
              <a:off x="13420105" y="1222736"/>
              <a:ext cx="114387" cy="148585"/>
            </a:xfrm>
            <a:custGeom>
              <a:avLst/>
              <a:gdLst>
                <a:gd name="T0" fmla="*/ 3 w 41"/>
                <a:gd name="T1" fmla="*/ 51 h 53"/>
                <a:gd name="T2" fmla="*/ 25 w 41"/>
                <a:gd name="T3" fmla="*/ 11 h 53"/>
                <a:gd name="T4" fmla="*/ 27 w 41"/>
                <a:gd name="T5" fmla="*/ 44 h 53"/>
                <a:gd name="T6" fmla="*/ 3 w 41"/>
                <a:gd name="T7" fmla="*/ 51 h 53"/>
              </a:gdLst>
              <a:ahLst/>
              <a:cxnLst>
                <a:cxn ang="0">
                  <a:pos x="T0" y="T1"/>
                </a:cxn>
                <a:cxn ang="0">
                  <a:pos x="T2" y="T3"/>
                </a:cxn>
                <a:cxn ang="0">
                  <a:pos x="T4" y="T5"/>
                </a:cxn>
                <a:cxn ang="0">
                  <a:pos x="T6" y="T7"/>
                </a:cxn>
              </a:cxnLst>
              <a:rect l="0" t="0" r="r" b="b"/>
              <a:pathLst>
                <a:path w="41" h="53">
                  <a:moveTo>
                    <a:pt x="3" y="51"/>
                  </a:moveTo>
                  <a:cubicBezTo>
                    <a:pt x="3" y="51"/>
                    <a:pt x="0" y="0"/>
                    <a:pt x="25" y="11"/>
                  </a:cubicBezTo>
                  <a:cubicBezTo>
                    <a:pt x="41" y="18"/>
                    <a:pt x="37" y="35"/>
                    <a:pt x="27" y="44"/>
                  </a:cubicBezTo>
                  <a:cubicBezTo>
                    <a:pt x="20" y="50"/>
                    <a:pt x="10" y="53"/>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52"/>
            <p:cNvSpPr>
              <a:spLocks/>
            </p:cNvSpPr>
            <p:nvPr/>
          </p:nvSpPr>
          <p:spPr bwMode="auto">
            <a:xfrm>
              <a:off x="13428360" y="1265189"/>
              <a:ext cx="106132" cy="108491"/>
            </a:xfrm>
            <a:custGeom>
              <a:avLst/>
              <a:gdLst>
                <a:gd name="T0" fmla="*/ 1 w 38"/>
                <a:gd name="T1" fmla="*/ 36 h 39"/>
                <a:gd name="T2" fmla="*/ 0 w 38"/>
                <a:gd name="T3" fmla="*/ 23 h 39"/>
                <a:gd name="T4" fmla="*/ 31 w 38"/>
                <a:gd name="T5" fmla="*/ 20 h 39"/>
                <a:gd name="T6" fmla="*/ 1 w 38"/>
                <a:gd name="T7" fmla="*/ 36 h 39"/>
              </a:gdLst>
              <a:ahLst/>
              <a:cxnLst>
                <a:cxn ang="0">
                  <a:pos x="T0" y="T1"/>
                </a:cxn>
                <a:cxn ang="0">
                  <a:pos x="T2" y="T3"/>
                </a:cxn>
                <a:cxn ang="0">
                  <a:pos x="T4" y="T5"/>
                </a:cxn>
                <a:cxn ang="0">
                  <a:pos x="T6" y="T7"/>
                </a:cxn>
              </a:cxnLst>
              <a:rect l="0" t="0" r="r" b="b"/>
              <a:pathLst>
                <a:path w="38" h="39">
                  <a:moveTo>
                    <a:pt x="1" y="36"/>
                  </a:moveTo>
                  <a:cubicBezTo>
                    <a:pt x="0" y="23"/>
                    <a:pt x="0" y="23"/>
                    <a:pt x="0" y="23"/>
                  </a:cubicBezTo>
                  <a:cubicBezTo>
                    <a:pt x="0" y="23"/>
                    <a:pt x="38" y="0"/>
                    <a:pt x="31" y="20"/>
                  </a:cubicBezTo>
                  <a:cubicBezTo>
                    <a:pt x="24" y="39"/>
                    <a:pt x="1" y="36"/>
                    <a:pt x="1" y="36"/>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53"/>
            <p:cNvSpPr>
              <a:spLocks/>
            </p:cNvSpPr>
            <p:nvPr/>
          </p:nvSpPr>
          <p:spPr bwMode="auto">
            <a:xfrm>
              <a:off x="12887085" y="1702690"/>
              <a:ext cx="87264" cy="28302"/>
            </a:xfrm>
            <a:custGeom>
              <a:avLst/>
              <a:gdLst>
                <a:gd name="T0" fmla="*/ 0 w 31"/>
                <a:gd name="T1" fmla="*/ 5 h 10"/>
                <a:gd name="T2" fmla="*/ 15 w 31"/>
                <a:gd name="T3" fmla="*/ 10 h 10"/>
                <a:gd name="T4" fmla="*/ 31 w 31"/>
                <a:gd name="T5" fmla="*/ 5 h 10"/>
                <a:gd name="T6" fmla="*/ 15 w 31"/>
                <a:gd name="T7" fmla="*/ 0 h 10"/>
                <a:gd name="T8" fmla="*/ 0 w 31"/>
                <a:gd name="T9" fmla="*/ 5 h 10"/>
              </a:gdLst>
              <a:ahLst/>
              <a:cxnLst>
                <a:cxn ang="0">
                  <a:pos x="T0" y="T1"/>
                </a:cxn>
                <a:cxn ang="0">
                  <a:pos x="T2" y="T3"/>
                </a:cxn>
                <a:cxn ang="0">
                  <a:pos x="T4" y="T5"/>
                </a:cxn>
                <a:cxn ang="0">
                  <a:pos x="T6" y="T7"/>
                </a:cxn>
                <a:cxn ang="0">
                  <a:pos x="T8" y="T9"/>
                </a:cxn>
              </a:cxnLst>
              <a:rect l="0" t="0" r="r" b="b"/>
              <a:pathLst>
                <a:path w="31" h="10">
                  <a:moveTo>
                    <a:pt x="0" y="5"/>
                  </a:moveTo>
                  <a:cubicBezTo>
                    <a:pt x="0" y="8"/>
                    <a:pt x="7" y="10"/>
                    <a:pt x="15" y="10"/>
                  </a:cubicBezTo>
                  <a:cubicBezTo>
                    <a:pt x="24" y="10"/>
                    <a:pt x="31" y="8"/>
                    <a:pt x="31" y="5"/>
                  </a:cubicBezTo>
                  <a:cubicBezTo>
                    <a:pt x="31" y="3"/>
                    <a:pt x="24" y="0"/>
                    <a:pt x="15" y="0"/>
                  </a:cubicBezTo>
                  <a:cubicBezTo>
                    <a:pt x="7" y="0"/>
                    <a:pt x="0" y="2"/>
                    <a:pt x="0" y="5"/>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54"/>
            <p:cNvSpPr>
              <a:spLocks/>
            </p:cNvSpPr>
            <p:nvPr/>
          </p:nvSpPr>
          <p:spPr bwMode="auto">
            <a:xfrm>
              <a:off x="12404772" y="1236887"/>
              <a:ext cx="153302" cy="148585"/>
            </a:xfrm>
            <a:custGeom>
              <a:avLst/>
              <a:gdLst>
                <a:gd name="T0" fmla="*/ 49 w 55"/>
                <a:gd name="T1" fmla="*/ 53 h 53"/>
                <a:gd name="T2" fmla="*/ 55 w 55"/>
                <a:gd name="T3" fmla="*/ 51 h 53"/>
                <a:gd name="T4" fmla="*/ 13 w 55"/>
                <a:gd name="T5" fmla="*/ 0 h 53"/>
                <a:gd name="T6" fmla="*/ 49 w 55"/>
                <a:gd name="T7" fmla="*/ 53 h 53"/>
              </a:gdLst>
              <a:ahLst/>
              <a:cxnLst>
                <a:cxn ang="0">
                  <a:pos x="T0" y="T1"/>
                </a:cxn>
                <a:cxn ang="0">
                  <a:pos x="T2" y="T3"/>
                </a:cxn>
                <a:cxn ang="0">
                  <a:pos x="T4" y="T5"/>
                </a:cxn>
                <a:cxn ang="0">
                  <a:pos x="T6" y="T7"/>
                </a:cxn>
              </a:cxnLst>
              <a:rect l="0" t="0" r="r" b="b"/>
              <a:pathLst>
                <a:path w="55" h="53">
                  <a:moveTo>
                    <a:pt x="49" y="53"/>
                  </a:moveTo>
                  <a:cubicBezTo>
                    <a:pt x="55" y="51"/>
                    <a:pt x="55" y="51"/>
                    <a:pt x="55" y="51"/>
                  </a:cubicBezTo>
                  <a:cubicBezTo>
                    <a:pt x="55" y="51"/>
                    <a:pt x="11" y="31"/>
                    <a:pt x="13" y="0"/>
                  </a:cubicBezTo>
                  <a:cubicBezTo>
                    <a:pt x="13" y="0"/>
                    <a:pt x="0" y="34"/>
                    <a:pt x="49"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55"/>
            <p:cNvSpPr>
              <a:spLocks/>
            </p:cNvSpPr>
            <p:nvPr/>
          </p:nvSpPr>
          <p:spPr bwMode="auto">
            <a:xfrm>
              <a:off x="13400058" y="643724"/>
              <a:ext cx="150944" cy="141510"/>
            </a:xfrm>
            <a:custGeom>
              <a:avLst/>
              <a:gdLst>
                <a:gd name="T0" fmla="*/ 53 w 54"/>
                <a:gd name="T1" fmla="*/ 1 h 51"/>
                <a:gd name="T2" fmla="*/ 48 w 54"/>
                <a:gd name="T3" fmla="*/ 16 h 51"/>
                <a:gd name="T4" fmla="*/ 38 w 54"/>
                <a:gd name="T5" fmla="*/ 32 h 51"/>
                <a:gd name="T6" fmla="*/ 7 w 54"/>
                <a:gd name="T7" fmla="*/ 50 h 51"/>
                <a:gd name="T8" fmla="*/ 0 w 54"/>
                <a:gd name="T9" fmla="*/ 51 h 51"/>
                <a:gd name="T10" fmla="*/ 7 w 54"/>
                <a:gd name="T11" fmla="*/ 48 h 51"/>
                <a:gd name="T12" fmla="*/ 14 w 54"/>
                <a:gd name="T13" fmla="*/ 43 h 51"/>
                <a:gd name="T14" fmla="*/ 31 w 54"/>
                <a:gd name="T15" fmla="*/ 31 h 51"/>
                <a:gd name="T16" fmla="*/ 43 w 54"/>
                <a:gd name="T17" fmla="*/ 16 h 51"/>
                <a:gd name="T18" fmla="*/ 51 w 54"/>
                <a:gd name="T19" fmla="*/ 4 h 51"/>
                <a:gd name="T20" fmla="*/ 52 w 54"/>
                <a:gd name="T21" fmla="*/ 0 h 51"/>
                <a:gd name="T22" fmla="*/ 53 w 54"/>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1">
                  <a:moveTo>
                    <a:pt x="53" y="1"/>
                  </a:moveTo>
                  <a:cubicBezTo>
                    <a:pt x="54" y="6"/>
                    <a:pt x="50" y="13"/>
                    <a:pt x="48" y="16"/>
                  </a:cubicBezTo>
                  <a:cubicBezTo>
                    <a:pt x="46" y="22"/>
                    <a:pt x="42" y="27"/>
                    <a:pt x="38" y="32"/>
                  </a:cubicBezTo>
                  <a:cubicBezTo>
                    <a:pt x="30" y="42"/>
                    <a:pt x="19" y="48"/>
                    <a:pt x="7" y="50"/>
                  </a:cubicBezTo>
                  <a:cubicBezTo>
                    <a:pt x="5" y="51"/>
                    <a:pt x="3" y="51"/>
                    <a:pt x="0" y="51"/>
                  </a:cubicBezTo>
                  <a:cubicBezTo>
                    <a:pt x="2" y="50"/>
                    <a:pt x="5" y="49"/>
                    <a:pt x="7" y="48"/>
                  </a:cubicBezTo>
                  <a:cubicBezTo>
                    <a:pt x="10" y="46"/>
                    <a:pt x="12" y="45"/>
                    <a:pt x="14" y="43"/>
                  </a:cubicBezTo>
                  <a:cubicBezTo>
                    <a:pt x="20" y="40"/>
                    <a:pt x="26" y="36"/>
                    <a:pt x="31" y="31"/>
                  </a:cubicBezTo>
                  <a:cubicBezTo>
                    <a:pt x="35" y="27"/>
                    <a:pt x="40" y="21"/>
                    <a:pt x="43" y="16"/>
                  </a:cubicBezTo>
                  <a:cubicBezTo>
                    <a:pt x="45" y="12"/>
                    <a:pt x="48" y="8"/>
                    <a:pt x="51" y="4"/>
                  </a:cubicBezTo>
                  <a:cubicBezTo>
                    <a:pt x="51" y="2"/>
                    <a:pt x="52" y="1"/>
                    <a:pt x="52" y="0"/>
                  </a:cubicBezTo>
                  <a:cubicBezTo>
                    <a:pt x="53" y="0"/>
                    <a:pt x="53" y="1"/>
                    <a:pt x="53"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56"/>
            <p:cNvSpPr>
              <a:spLocks/>
            </p:cNvSpPr>
            <p:nvPr/>
          </p:nvSpPr>
          <p:spPr bwMode="auto">
            <a:xfrm>
              <a:off x="13377652" y="584762"/>
              <a:ext cx="89623" cy="114387"/>
            </a:xfrm>
            <a:custGeom>
              <a:avLst/>
              <a:gdLst>
                <a:gd name="T0" fmla="*/ 28 w 32"/>
                <a:gd name="T1" fmla="*/ 0 h 41"/>
                <a:gd name="T2" fmla="*/ 0 w 32"/>
                <a:gd name="T3" fmla="*/ 41 h 41"/>
                <a:gd name="T4" fmla="*/ 28 w 32"/>
                <a:gd name="T5" fmla="*/ 0 h 41"/>
              </a:gdLst>
              <a:ahLst/>
              <a:cxnLst>
                <a:cxn ang="0">
                  <a:pos x="T0" y="T1"/>
                </a:cxn>
                <a:cxn ang="0">
                  <a:pos x="T2" y="T3"/>
                </a:cxn>
                <a:cxn ang="0">
                  <a:pos x="T4" y="T5"/>
                </a:cxn>
              </a:cxnLst>
              <a:rect l="0" t="0" r="r" b="b"/>
              <a:pathLst>
                <a:path w="32" h="41">
                  <a:moveTo>
                    <a:pt x="28" y="0"/>
                  </a:moveTo>
                  <a:cubicBezTo>
                    <a:pt x="28" y="0"/>
                    <a:pt x="32" y="33"/>
                    <a:pt x="0" y="41"/>
                  </a:cubicBezTo>
                  <a:cubicBezTo>
                    <a:pt x="0" y="41"/>
                    <a:pt x="23" y="27"/>
                    <a:pt x="2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57"/>
            <p:cNvSpPr>
              <a:spLocks/>
            </p:cNvSpPr>
            <p:nvPr/>
          </p:nvSpPr>
          <p:spPr bwMode="auto">
            <a:xfrm>
              <a:off x="12522697" y="666130"/>
              <a:ext cx="143868" cy="161557"/>
            </a:xfrm>
            <a:custGeom>
              <a:avLst/>
              <a:gdLst>
                <a:gd name="T0" fmla="*/ 17 w 52"/>
                <a:gd name="T1" fmla="*/ 0 h 58"/>
                <a:gd name="T2" fmla="*/ 52 w 52"/>
                <a:gd name="T3" fmla="*/ 58 h 58"/>
                <a:gd name="T4" fmla="*/ 17 w 52"/>
                <a:gd name="T5" fmla="*/ 0 h 58"/>
              </a:gdLst>
              <a:ahLst/>
              <a:cxnLst>
                <a:cxn ang="0">
                  <a:pos x="T0" y="T1"/>
                </a:cxn>
                <a:cxn ang="0">
                  <a:pos x="T2" y="T3"/>
                </a:cxn>
                <a:cxn ang="0">
                  <a:pos x="T4" y="T5"/>
                </a:cxn>
              </a:cxnLst>
              <a:rect l="0" t="0" r="r" b="b"/>
              <a:pathLst>
                <a:path w="52" h="58">
                  <a:moveTo>
                    <a:pt x="17" y="0"/>
                  </a:moveTo>
                  <a:cubicBezTo>
                    <a:pt x="17" y="0"/>
                    <a:pt x="0" y="45"/>
                    <a:pt x="52" y="58"/>
                  </a:cubicBezTo>
                  <a:cubicBezTo>
                    <a:pt x="52" y="58"/>
                    <a:pt x="25" y="35"/>
                    <a:pt x="17"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58"/>
            <p:cNvSpPr>
              <a:spLocks/>
            </p:cNvSpPr>
            <p:nvPr/>
          </p:nvSpPr>
          <p:spPr bwMode="auto">
            <a:xfrm>
              <a:off x="12650056" y="453865"/>
              <a:ext cx="429247" cy="136793"/>
            </a:xfrm>
            <a:custGeom>
              <a:avLst/>
              <a:gdLst>
                <a:gd name="T0" fmla="*/ 0 w 154"/>
                <a:gd name="T1" fmla="*/ 36 h 49"/>
                <a:gd name="T2" fmla="*/ 71 w 154"/>
                <a:gd name="T3" fmla="*/ 17 h 49"/>
                <a:gd name="T4" fmla="*/ 135 w 154"/>
                <a:gd name="T5" fmla="*/ 47 h 49"/>
                <a:gd name="T6" fmla="*/ 49 w 154"/>
                <a:gd name="T7" fmla="*/ 35 h 49"/>
                <a:gd name="T8" fmla="*/ 0 w 154"/>
                <a:gd name="T9" fmla="*/ 36 h 49"/>
              </a:gdLst>
              <a:ahLst/>
              <a:cxnLst>
                <a:cxn ang="0">
                  <a:pos x="T0" y="T1"/>
                </a:cxn>
                <a:cxn ang="0">
                  <a:pos x="T2" y="T3"/>
                </a:cxn>
                <a:cxn ang="0">
                  <a:pos x="T4" y="T5"/>
                </a:cxn>
                <a:cxn ang="0">
                  <a:pos x="T6" y="T7"/>
                </a:cxn>
                <a:cxn ang="0">
                  <a:pos x="T8" y="T9"/>
                </a:cxn>
              </a:cxnLst>
              <a:rect l="0" t="0" r="r" b="b"/>
              <a:pathLst>
                <a:path w="154" h="49">
                  <a:moveTo>
                    <a:pt x="0" y="36"/>
                  </a:moveTo>
                  <a:cubicBezTo>
                    <a:pt x="0" y="36"/>
                    <a:pt x="25" y="0"/>
                    <a:pt x="71" y="17"/>
                  </a:cubicBezTo>
                  <a:cubicBezTo>
                    <a:pt x="116" y="34"/>
                    <a:pt x="115" y="46"/>
                    <a:pt x="135" y="47"/>
                  </a:cubicBezTo>
                  <a:cubicBezTo>
                    <a:pt x="154" y="49"/>
                    <a:pt x="85" y="47"/>
                    <a:pt x="49" y="35"/>
                  </a:cubicBezTo>
                  <a:cubicBezTo>
                    <a:pt x="13" y="24"/>
                    <a:pt x="6" y="44"/>
                    <a:pt x="0" y="3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59"/>
            <p:cNvSpPr>
              <a:spLocks/>
            </p:cNvSpPr>
            <p:nvPr/>
          </p:nvSpPr>
          <p:spPr bwMode="auto">
            <a:xfrm>
              <a:off x="12424819" y="719196"/>
              <a:ext cx="159199" cy="239388"/>
            </a:xfrm>
            <a:custGeom>
              <a:avLst/>
              <a:gdLst>
                <a:gd name="T0" fmla="*/ 57 w 57"/>
                <a:gd name="T1" fmla="*/ 51 h 86"/>
                <a:gd name="T2" fmla="*/ 24 w 57"/>
                <a:gd name="T3" fmla="*/ 0 h 86"/>
                <a:gd name="T4" fmla="*/ 5 w 57"/>
                <a:gd name="T5" fmla="*/ 33 h 86"/>
                <a:gd name="T6" fmla="*/ 56 w 57"/>
                <a:gd name="T7" fmla="*/ 86 h 86"/>
                <a:gd name="T8" fmla="*/ 57 w 57"/>
                <a:gd name="T9" fmla="*/ 51 h 86"/>
              </a:gdLst>
              <a:ahLst/>
              <a:cxnLst>
                <a:cxn ang="0">
                  <a:pos x="T0" y="T1"/>
                </a:cxn>
                <a:cxn ang="0">
                  <a:pos x="T2" y="T3"/>
                </a:cxn>
                <a:cxn ang="0">
                  <a:pos x="T4" y="T5"/>
                </a:cxn>
                <a:cxn ang="0">
                  <a:pos x="T6" y="T7"/>
                </a:cxn>
                <a:cxn ang="0">
                  <a:pos x="T8" y="T9"/>
                </a:cxn>
              </a:cxnLst>
              <a:rect l="0" t="0" r="r" b="b"/>
              <a:pathLst>
                <a:path w="57" h="86">
                  <a:moveTo>
                    <a:pt x="57" y="51"/>
                  </a:moveTo>
                  <a:cubicBezTo>
                    <a:pt x="57" y="51"/>
                    <a:pt x="20" y="29"/>
                    <a:pt x="24" y="0"/>
                  </a:cubicBezTo>
                  <a:cubicBezTo>
                    <a:pt x="24" y="0"/>
                    <a:pt x="0" y="5"/>
                    <a:pt x="5" y="33"/>
                  </a:cubicBezTo>
                  <a:cubicBezTo>
                    <a:pt x="9" y="61"/>
                    <a:pt x="56" y="86"/>
                    <a:pt x="56" y="86"/>
                  </a:cubicBezTo>
                  <a:lnTo>
                    <a:pt x="57" y="51"/>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60"/>
            <p:cNvSpPr>
              <a:spLocks/>
            </p:cNvSpPr>
            <p:nvPr/>
          </p:nvSpPr>
          <p:spPr bwMode="auto">
            <a:xfrm>
              <a:off x="13266803" y="1334764"/>
              <a:ext cx="33019" cy="10613"/>
            </a:xfrm>
            <a:custGeom>
              <a:avLst/>
              <a:gdLst>
                <a:gd name="T0" fmla="*/ 0 w 12"/>
                <a:gd name="T1" fmla="*/ 2 h 4"/>
                <a:gd name="T2" fmla="*/ 2 w 12"/>
                <a:gd name="T3" fmla="*/ 4 h 4"/>
                <a:gd name="T4" fmla="*/ 9 w 12"/>
                <a:gd name="T5" fmla="*/ 4 h 4"/>
                <a:gd name="T6" fmla="*/ 12 w 12"/>
                <a:gd name="T7" fmla="*/ 2 h 4"/>
                <a:gd name="T8" fmla="*/ 12 w 12"/>
                <a:gd name="T9" fmla="*/ 2 h 4"/>
                <a:gd name="T10" fmla="*/ 10 w 12"/>
                <a:gd name="T11" fmla="*/ 0 h 4"/>
                <a:gd name="T12" fmla="*/ 2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2" y="4"/>
                  </a:cubicBezTo>
                  <a:cubicBezTo>
                    <a:pt x="9" y="4"/>
                    <a:pt x="9" y="4"/>
                    <a:pt x="9" y="4"/>
                  </a:cubicBezTo>
                  <a:cubicBezTo>
                    <a:pt x="11" y="4"/>
                    <a:pt x="12" y="3"/>
                    <a:pt x="12" y="2"/>
                  </a:cubicBezTo>
                  <a:cubicBezTo>
                    <a:pt x="12" y="2"/>
                    <a:pt x="12" y="2"/>
                    <a:pt x="12" y="2"/>
                  </a:cubicBezTo>
                  <a:cubicBezTo>
                    <a:pt x="12" y="1"/>
                    <a:pt x="11" y="0"/>
                    <a:pt x="10"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61"/>
            <p:cNvSpPr>
              <a:spLocks/>
            </p:cNvSpPr>
            <p:nvPr/>
          </p:nvSpPr>
          <p:spPr bwMode="auto">
            <a:xfrm>
              <a:off x="12680716" y="1306462"/>
              <a:ext cx="28302"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10"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62"/>
            <p:cNvSpPr>
              <a:spLocks/>
            </p:cNvSpPr>
            <p:nvPr/>
          </p:nvSpPr>
          <p:spPr bwMode="auto">
            <a:xfrm>
              <a:off x="12815151" y="1175566"/>
              <a:ext cx="306605" cy="343162"/>
            </a:xfrm>
            <a:custGeom>
              <a:avLst/>
              <a:gdLst>
                <a:gd name="T0" fmla="*/ 30 w 110"/>
                <a:gd name="T1" fmla="*/ 13 h 123"/>
                <a:gd name="T2" fmla="*/ 27 w 110"/>
                <a:gd name="T3" fmla="*/ 98 h 123"/>
                <a:gd name="T4" fmla="*/ 98 w 110"/>
                <a:gd name="T5" fmla="*/ 94 h 123"/>
                <a:gd name="T6" fmla="*/ 81 w 110"/>
                <a:gd name="T7" fmla="*/ 13 h 123"/>
                <a:gd name="T8" fmla="*/ 58 w 110"/>
                <a:gd name="T9" fmla="*/ 1 h 123"/>
                <a:gd name="T10" fmla="*/ 30 w 110"/>
                <a:gd name="T11" fmla="*/ 13 h 123"/>
              </a:gdLst>
              <a:ahLst/>
              <a:cxnLst>
                <a:cxn ang="0">
                  <a:pos x="T0" y="T1"/>
                </a:cxn>
                <a:cxn ang="0">
                  <a:pos x="T2" y="T3"/>
                </a:cxn>
                <a:cxn ang="0">
                  <a:pos x="T4" y="T5"/>
                </a:cxn>
                <a:cxn ang="0">
                  <a:pos x="T6" y="T7"/>
                </a:cxn>
                <a:cxn ang="0">
                  <a:pos x="T8" y="T9"/>
                </a:cxn>
                <a:cxn ang="0">
                  <a:pos x="T10" y="T11"/>
                </a:cxn>
              </a:cxnLst>
              <a:rect l="0" t="0" r="r" b="b"/>
              <a:pathLst>
                <a:path w="110" h="123">
                  <a:moveTo>
                    <a:pt x="30" y="13"/>
                  </a:moveTo>
                  <a:cubicBezTo>
                    <a:pt x="30" y="13"/>
                    <a:pt x="0" y="73"/>
                    <a:pt x="27" y="98"/>
                  </a:cubicBezTo>
                  <a:cubicBezTo>
                    <a:pt x="54" y="123"/>
                    <a:pt x="91" y="111"/>
                    <a:pt x="98" y="94"/>
                  </a:cubicBezTo>
                  <a:cubicBezTo>
                    <a:pt x="110" y="65"/>
                    <a:pt x="85" y="54"/>
                    <a:pt x="81" y="13"/>
                  </a:cubicBezTo>
                  <a:cubicBezTo>
                    <a:pt x="81" y="13"/>
                    <a:pt x="74" y="1"/>
                    <a:pt x="58" y="1"/>
                  </a:cubicBezTo>
                  <a:cubicBezTo>
                    <a:pt x="42" y="0"/>
                    <a:pt x="30" y="13"/>
                    <a:pt x="30"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3"/>
            <p:cNvSpPr>
              <a:spLocks/>
            </p:cNvSpPr>
            <p:nvPr/>
          </p:nvSpPr>
          <p:spPr bwMode="auto">
            <a:xfrm>
              <a:off x="12831660" y="1170849"/>
              <a:ext cx="273586" cy="303067"/>
            </a:xfrm>
            <a:custGeom>
              <a:avLst/>
              <a:gdLst>
                <a:gd name="T0" fmla="*/ 27 w 98"/>
                <a:gd name="T1" fmla="*/ 12 h 109"/>
                <a:gd name="T2" fmla="*/ 24 w 98"/>
                <a:gd name="T3" fmla="*/ 86 h 109"/>
                <a:gd name="T4" fmla="*/ 87 w 98"/>
                <a:gd name="T5" fmla="*/ 83 h 109"/>
                <a:gd name="T6" fmla="*/ 73 w 98"/>
                <a:gd name="T7" fmla="*/ 10 h 109"/>
                <a:gd name="T8" fmla="*/ 52 w 98"/>
                <a:gd name="T9" fmla="*/ 1 h 109"/>
                <a:gd name="T10" fmla="*/ 27 w 98"/>
                <a:gd name="T11" fmla="*/ 12 h 109"/>
              </a:gdLst>
              <a:ahLst/>
              <a:cxnLst>
                <a:cxn ang="0">
                  <a:pos x="T0" y="T1"/>
                </a:cxn>
                <a:cxn ang="0">
                  <a:pos x="T2" y="T3"/>
                </a:cxn>
                <a:cxn ang="0">
                  <a:pos x="T4" y="T5"/>
                </a:cxn>
                <a:cxn ang="0">
                  <a:pos x="T6" y="T7"/>
                </a:cxn>
                <a:cxn ang="0">
                  <a:pos x="T8" y="T9"/>
                </a:cxn>
                <a:cxn ang="0">
                  <a:pos x="T10" y="T11"/>
                </a:cxn>
              </a:cxnLst>
              <a:rect l="0" t="0" r="r" b="b"/>
              <a:pathLst>
                <a:path w="98" h="109">
                  <a:moveTo>
                    <a:pt x="27" y="12"/>
                  </a:moveTo>
                  <a:cubicBezTo>
                    <a:pt x="27" y="12"/>
                    <a:pt x="0" y="64"/>
                    <a:pt x="24" y="86"/>
                  </a:cubicBezTo>
                  <a:cubicBezTo>
                    <a:pt x="48" y="109"/>
                    <a:pt x="81" y="98"/>
                    <a:pt x="87" y="83"/>
                  </a:cubicBezTo>
                  <a:cubicBezTo>
                    <a:pt x="98" y="55"/>
                    <a:pt x="76" y="48"/>
                    <a:pt x="73" y="10"/>
                  </a:cubicBezTo>
                  <a:cubicBezTo>
                    <a:pt x="73" y="10"/>
                    <a:pt x="66" y="2"/>
                    <a:pt x="52" y="1"/>
                  </a:cubicBezTo>
                  <a:cubicBezTo>
                    <a:pt x="37" y="0"/>
                    <a:pt x="27" y="12"/>
                    <a:pt x="27"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65"/>
            <p:cNvSpPr>
              <a:spLocks/>
            </p:cNvSpPr>
            <p:nvPr/>
          </p:nvSpPr>
          <p:spPr bwMode="auto">
            <a:xfrm>
              <a:off x="12976708" y="1373681"/>
              <a:ext cx="53067" cy="24765"/>
            </a:xfrm>
            <a:custGeom>
              <a:avLst/>
              <a:gdLst>
                <a:gd name="T0" fmla="*/ 18 w 19"/>
                <a:gd name="T1" fmla="*/ 5 h 9"/>
                <a:gd name="T2" fmla="*/ 9 w 19"/>
                <a:gd name="T3" fmla="*/ 8 h 9"/>
                <a:gd name="T4" fmla="*/ 0 w 19"/>
                <a:gd name="T5" fmla="*/ 4 h 9"/>
                <a:gd name="T6" fmla="*/ 10 w 19"/>
                <a:gd name="T7" fmla="*/ 1 h 9"/>
                <a:gd name="T8" fmla="*/ 18 w 19"/>
                <a:gd name="T9" fmla="*/ 5 h 9"/>
              </a:gdLst>
              <a:ahLst/>
              <a:cxnLst>
                <a:cxn ang="0">
                  <a:pos x="T0" y="T1"/>
                </a:cxn>
                <a:cxn ang="0">
                  <a:pos x="T2" y="T3"/>
                </a:cxn>
                <a:cxn ang="0">
                  <a:pos x="T4" y="T5"/>
                </a:cxn>
                <a:cxn ang="0">
                  <a:pos x="T6" y="T7"/>
                </a:cxn>
                <a:cxn ang="0">
                  <a:pos x="T8" y="T9"/>
                </a:cxn>
              </a:cxnLst>
              <a:rect l="0" t="0" r="r" b="b"/>
              <a:pathLst>
                <a:path w="19" h="9">
                  <a:moveTo>
                    <a:pt x="18" y="5"/>
                  </a:moveTo>
                  <a:cubicBezTo>
                    <a:pt x="18" y="7"/>
                    <a:pt x="14" y="9"/>
                    <a:pt x="9" y="8"/>
                  </a:cubicBezTo>
                  <a:cubicBezTo>
                    <a:pt x="4" y="8"/>
                    <a:pt x="0" y="6"/>
                    <a:pt x="0" y="4"/>
                  </a:cubicBezTo>
                  <a:cubicBezTo>
                    <a:pt x="0" y="2"/>
                    <a:pt x="5" y="0"/>
                    <a:pt x="10" y="1"/>
                  </a:cubicBezTo>
                  <a:cubicBezTo>
                    <a:pt x="15" y="1"/>
                    <a:pt x="19" y="3"/>
                    <a:pt x="18"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66"/>
            <p:cNvSpPr>
              <a:spLocks/>
            </p:cNvSpPr>
            <p:nvPr/>
          </p:nvSpPr>
          <p:spPr bwMode="auto">
            <a:xfrm>
              <a:off x="12742037" y="1457407"/>
              <a:ext cx="58962" cy="58962"/>
            </a:xfrm>
            <a:custGeom>
              <a:avLst/>
              <a:gdLst>
                <a:gd name="T0" fmla="*/ 0 w 21"/>
                <a:gd name="T1" fmla="*/ 15 h 21"/>
                <a:gd name="T2" fmla="*/ 8 w 21"/>
                <a:gd name="T3" fmla="*/ 5 h 21"/>
                <a:gd name="T4" fmla="*/ 21 w 21"/>
                <a:gd name="T5" fmla="*/ 3 h 21"/>
                <a:gd name="T6" fmla="*/ 20 w 21"/>
                <a:gd name="T7" fmla="*/ 7 h 21"/>
                <a:gd name="T8" fmla="*/ 10 w 21"/>
                <a:gd name="T9" fmla="*/ 9 h 21"/>
                <a:gd name="T10" fmla="*/ 4 w 21"/>
                <a:gd name="T11" fmla="*/ 15 h 21"/>
                <a:gd name="T12" fmla="*/ 0 w 2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5"/>
                  </a:moveTo>
                  <a:cubicBezTo>
                    <a:pt x="1" y="11"/>
                    <a:pt x="4" y="7"/>
                    <a:pt x="8" y="5"/>
                  </a:cubicBezTo>
                  <a:cubicBezTo>
                    <a:pt x="10" y="3"/>
                    <a:pt x="19" y="0"/>
                    <a:pt x="21" y="3"/>
                  </a:cubicBezTo>
                  <a:cubicBezTo>
                    <a:pt x="21" y="4"/>
                    <a:pt x="20" y="6"/>
                    <a:pt x="20" y="7"/>
                  </a:cubicBezTo>
                  <a:cubicBezTo>
                    <a:pt x="18" y="9"/>
                    <a:pt x="12" y="8"/>
                    <a:pt x="10" y="9"/>
                  </a:cubicBezTo>
                  <a:cubicBezTo>
                    <a:pt x="6" y="9"/>
                    <a:pt x="6" y="9"/>
                    <a:pt x="4" y="15"/>
                  </a:cubicBezTo>
                  <a:cubicBezTo>
                    <a:pt x="1" y="21"/>
                    <a:pt x="0" y="15"/>
                    <a:pt x="0" y="1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67"/>
            <p:cNvSpPr>
              <a:spLocks/>
            </p:cNvSpPr>
            <p:nvPr/>
          </p:nvSpPr>
          <p:spPr bwMode="auto">
            <a:xfrm>
              <a:off x="12780953" y="1508115"/>
              <a:ext cx="354954" cy="161558"/>
            </a:xfrm>
            <a:custGeom>
              <a:avLst/>
              <a:gdLst>
                <a:gd name="T0" fmla="*/ 0 w 127"/>
                <a:gd name="T1" fmla="*/ 0 h 58"/>
                <a:gd name="T2" fmla="*/ 127 w 127"/>
                <a:gd name="T3" fmla="*/ 10 h 58"/>
                <a:gd name="T4" fmla="*/ 100 w 127"/>
                <a:gd name="T5" fmla="*/ 48 h 58"/>
                <a:gd name="T6" fmla="*/ 26 w 127"/>
                <a:gd name="T7" fmla="*/ 43 h 58"/>
                <a:gd name="T8" fmla="*/ 0 w 127"/>
                <a:gd name="T9" fmla="*/ 0 h 58"/>
              </a:gdLst>
              <a:ahLst/>
              <a:cxnLst>
                <a:cxn ang="0">
                  <a:pos x="T0" y="T1"/>
                </a:cxn>
                <a:cxn ang="0">
                  <a:pos x="T2" y="T3"/>
                </a:cxn>
                <a:cxn ang="0">
                  <a:pos x="T4" y="T5"/>
                </a:cxn>
                <a:cxn ang="0">
                  <a:pos x="T6" y="T7"/>
                </a:cxn>
                <a:cxn ang="0">
                  <a:pos x="T8" y="T9"/>
                </a:cxn>
              </a:cxnLst>
              <a:rect l="0" t="0" r="r" b="b"/>
              <a:pathLst>
                <a:path w="127" h="58">
                  <a:moveTo>
                    <a:pt x="0" y="0"/>
                  </a:moveTo>
                  <a:cubicBezTo>
                    <a:pt x="127" y="10"/>
                    <a:pt x="127" y="10"/>
                    <a:pt x="127" y="10"/>
                  </a:cubicBezTo>
                  <a:cubicBezTo>
                    <a:pt x="127" y="10"/>
                    <a:pt x="117" y="38"/>
                    <a:pt x="100" y="48"/>
                  </a:cubicBezTo>
                  <a:cubicBezTo>
                    <a:pt x="82" y="58"/>
                    <a:pt x="42" y="54"/>
                    <a:pt x="26" y="43"/>
                  </a:cubicBezTo>
                  <a:cubicBezTo>
                    <a:pt x="10" y="32"/>
                    <a:pt x="0" y="0"/>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968"/>
            <p:cNvSpPr>
              <a:spLocks/>
            </p:cNvSpPr>
            <p:nvPr/>
          </p:nvSpPr>
          <p:spPr bwMode="auto">
            <a:xfrm>
              <a:off x="12780953" y="1508115"/>
              <a:ext cx="287737" cy="161558"/>
            </a:xfrm>
            <a:custGeom>
              <a:avLst/>
              <a:gdLst>
                <a:gd name="T0" fmla="*/ 73 w 103"/>
                <a:gd name="T1" fmla="*/ 6 h 58"/>
                <a:gd name="T2" fmla="*/ 0 w 103"/>
                <a:gd name="T3" fmla="*/ 0 h 58"/>
                <a:gd name="T4" fmla="*/ 26 w 103"/>
                <a:gd name="T5" fmla="*/ 43 h 58"/>
                <a:gd name="T6" fmla="*/ 100 w 103"/>
                <a:gd name="T7" fmla="*/ 48 h 58"/>
                <a:gd name="T8" fmla="*/ 103 w 103"/>
                <a:gd name="T9" fmla="*/ 45 h 58"/>
                <a:gd name="T10" fmla="*/ 73 w 103"/>
                <a:gd name="T11" fmla="*/ 6 h 58"/>
              </a:gdLst>
              <a:ahLst/>
              <a:cxnLst>
                <a:cxn ang="0">
                  <a:pos x="T0" y="T1"/>
                </a:cxn>
                <a:cxn ang="0">
                  <a:pos x="T2" y="T3"/>
                </a:cxn>
                <a:cxn ang="0">
                  <a:pos x="T4" y="T5"/>
                </a:cxn>
                <a:cxn ang="0">
                  <a:pos x="T6" y="T7"/>
                </a:cxn>
                <a:cxn ang="0">
                  <a:pos x="T8" y="T9"/>
                </a:cxn>
                <a:cxn ang="0">
                  <a:pos x="T10" y="T11"/>
                </a:cxn>
              </a:cxnLst>
              <a:rect l="0" t="0" r="r" b="b"/>
              <a:pathLst>
                <a:path w="103" h="58">
                  <a:moveTo>
                    <a:pt x="73" y="6"/>
                  </a:moveTo>
                  <a:cubicBezTo>
                    <a:pt x="0" y="0"/>
                    <a:pt x="0" y="0"/>
                    <a:pt x="0" y="0"/>
                  </a:cubicBezTo>
                  <a:cubicBezTo>
                    <a:pt x="0" y="0"/>
                    <a:pt x="10" y="32"/>
                    <a:pt x="26" y="43"/>
                  </a:cubicBezTo>
                  <a:cubicBezTo>
                    <a:pt x="42" y="54"/>
                    <a:pt x="82" y="58"/>
                    <a:pt x="100" y="48"/>
                  </a:cubicBezTo>
                  <a:cubicBezTo>
                    <a:pt x="101" y="47"/>
                    <a:pt x="102" y="46"/>
                    <a:pt x="103" y="45"/>
                  </a:cubicBezTo>
                  <a:cubicBezTo>
                    <a:pt x="98" y="29"/>
                    <a:pt x="87" y="16"/>
                    <a:pt x="73" y="6"/>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69"/>
            <p:cNvSpPr>
              <a:spLocks/>
            </p:cNvSpPr>
            <p:nvPr/>
          </p:nvSpPr>
          <p:spPr bwMode="auto">
            <a:xfrm>
              <a:off x="13107604" y="1183821"/>
              <a:ext cx="128539" cy="91981"/>
            </a:xfrm>
            <a:custGeom>
              <a:avLst/>
              <a:gdLst>
                <a:gd name="T0" fmla="*/ 34 w 46"/>
                <a:gd name="T1" fmla="*/ 0 h 33"/>
                <a:gd name="T2" fmla="*/ 8 w 46"/>
                <a:gd name="T3" fmla="*/ 12 h 33"/>
                <a:gd name="T4" fmla="*/ 12 w 46"/>
                <a:gd name="T5" fmla="*/ 23 h 33"/>
                <a:gd name="T6" fmla="*/ 44 w 46"/>
                <a:gd name="T7" fmla="*/ 29 h 33"/>
                <a:gd name="T8" fmla="*/ 41 w 46"/>
                <a:gd name="T9" fmla="*/ 20 h 33"/>
                <a:gd name="T10" fmla="*/ 16 w 46"/>
                <a:gd name="T11" fmla="*/ 15 h 33"/>
                <a:gd name="T12" fmla="*/ 35 w 46"/>
                <a:gd name="T13" fmla="*/ 9 h 33"/>
                <a:gd name="T14" fmla="*/ 34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34" y="0"/>
                  </a:moveTo>
                  <a:cubicBezTo>
                    <a:pt x="34" y="0"/>
                    <a:pt x="9" y="11"/>
                    <a:pt x="8" y="12"/>
                  </a:cubicBezTo>
                  <a:cubicBezTo>
                    <a:pt x="7" y="13"/>
                    <a:pt x="0" y="20"/>
                    <a:pt x="12" y="23"/>
                  </a:cubicBezTo>
                  <a:cubicBezTo>
                    <a:pt x="23" y="27"/>
                    <a:pt x="42" y="33"/>
                    <a:pt x="44" y="29"/>
                  </a:cubicBezTo>
                  <a:cubicBezTo>
                    <a:pt x="46" y="26"/>
                    <a:pt x="46" y="21"/>
                    <a:pt x="41" y="20"/>
                  </a:cubicBezTo>
                  <a:cubicBezTo>
                    <a:pt x="37" y="20"/>
                    <a:pt x="16" y="15"/>
                    <a:pt x="16" y="15"/>
                  </a:cubicBezTo>
                  <a:cubicBezTo>
                    <a:pt x="35" y="9"/>
                    <a:pt x="35" y="9"/>
                    <a:pt x="35" y="9"/>
                  </a:cubicBezTo>
                  <a:cubicBezTo>
                    <a:pt x="35" y="9"/>
                    <a:pt x="40" y="2"/>
                    <a:pt x="34"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70"/>
            <p:cNvSpPr>
              <a:spLocks/>
            </p:cNvSpPr>
            <p:nvPr/>
          </p:nvSpPr>
          <p:spPr bwMode="auto">
            <a:xfrm>
              <a:off x="12725528" y="1140189"/>
              <a:ext cx="128539" cy="91981"/>
            </a:xfrm>
            <a:custGeom>
              <a:avLst/>
              <a:gdLst>
                <a:gd name="T0" fmla="*/ 12 w 46"/>
                <a:gd name="T1" fmla="*/ 0 h 33"/>
                <a:gd name="T2" fmla="*/ 40 w 46"/>
                <a:gd name="T3" fmla="*/ 16 h 33"/>
                <a:gd name="T4" fmla="*/ 34 w 46"/>
                <a:gd name="T5" fmla="*/ 26 h 33"/>
                <a:gd name="T6" fmla="*/ 2 w 46"/>
                <a:gd name="T7" fmla="*/ 29 h 33"/>
                <a:gd name="T8" fmla="*/ 5 w 46"/>
                <a:gd name="T9" fmla="*/ 21 h 33"/>
                <a:gd name="T10" fmla="*/ 31 w 46"/>
                <a:gd name="T11" fmla="*/ 18 h 33"/>
                <a:gd name="T12" fmla="*/ 7 w 46"/>
                <a:gd name="T13" fmla="*/ 9 h 33"/>
                <a:gd name="T14" fmla="*/ 12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12" y="0"/>
                  </a:moveTo>
                  <a:cubicBezTo>
                    <a:pt x="12" y="0"/>
                    <a:pt x="39" y="15"/>
                    <a:pt x="40" y="16"/>
                  </a:cubicBezTo>
                  <a:cubicBezTo>
                    <a:pt x="41" y="16"/>
                    <a:pt x="46" y="24"/>
                    <a:pt x="34" y="26"/>
                  </a:cubicBezTo>
                  <a:cubicBezTo>
                    <a:pt x="23" y="29"/>
                    <a:pt x="4" y="33"/>
                    <a:pt x="2" y="29"/>
                  </a:cubicBezTo>
                  <a:cubicBezTo>
                    <a:pt x="0" y="26"/>
                    <a:pt x="1" y="21"/>
                    <a:pt x="5" y="21"/>
                  </a:cubicBezTo>
                  <a:cubicBezTo>
                    <a:pt x="10" y="21"/>
                    <a:pt x="31" y="18"/>
                    <a:pt x="31" y="18"/>
                  </a:cubicBezTo>
                  <a:cubicBezTo>
                    <a:pt x="7" y="9"/>
                    <a:pt x="7" y="9"/>
                    <a:pt x="7" y="9"/>
                  </a:cubicBezTo>
                  <a:cubicBezTo>
                    <a:pt x="7" y="9"/>
                    <a:pt x="6" y="2"/>
                    <a:pt x="12"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71"/>
            <p:cNvSpPr>
              <a:spLocks/>
            </p:cNvSpPr>
            <p:nvPr/>
          </p:nvSpPr>
          <p:spPr bwMode="auto">
            <a:xfrm>
              <a:off x="12745575" y="3380763"/>
              <a:ext cx="390332" cy="209906"/>
            </a:xfrm>
            <a:custGeom>
              <a:avLst/>
              <a:gdLst>
                <a:gd name="T0" fmla="*/ 128 w 140"/>
                <a:gd name="T1" fmla="*/ 71 h 75"/>
                <a:gd name="T2" fmla="*/ 7 w 140"/>
                <a:gd name="T3" fmla="*/ 66 h 75"/>
                <a:gd name="T4" fmla="*/ 70 w 140"/>
                <a:gd name="T5" fmla="*/ 4 h 75"/>
                <a:gd name="T6" fmla="*/ 128 w 140"/>
                <a:gd name="T7" fmla="*/ 71 h 75"/>
              </a:gdLst>
              <a:ahLst/>
              <a:cxnLst>
                <a:cxn ang="0">
                  <a:pos x="T0" y="T1"/>
                </a:cxn>
                <a:cxn ang="0">
                  <a:pos x="T2" y="T3"/>
                </a:cxn>
                <a:cxn ang="0">
                  <a:pos x="T4" y="T5"/>
                </a:cxn>
                <a:cxn ang="0">
                  <a:pos x="T6" y="T7"/>
                </a:cxn>
              </a:cxnLst>
              <a:rect l="0" t="0" r="r" b="b"/>
              <a:pathLst>
                <a:path w="140" h="75">
                  <a:moveTo>
                    <a:pt x="128" y="71"/>
                  </a:moveTo>
                  <a:cubicBezTo>
                    <a:pt x="128" y="71"/>
                    <a:pt x="37" y="75"/>
                    <a:pt x="7" y="66"/>
                  </a:cubicBezTo>
                  <a:cubicBezTo>
                    <a:pt x="7" y="66"/>
                    <a:pt x="0" y="7"/>
                    <a:pt x="70" y="4"/>
                  </a:cubicBezTo>
                  <a:cubicBezTo>
                    <a:pt x="140"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72"/>
            <p:cNvSpPr>
              <a:spLocks/>
            </p:cNvSpPr>
            <p:nvPr/>
          </p:nvSpPr>
          <p:spPr bwMode="auto">
            <a:xfrm>
              <a:off x="12798641" y="3386659"/>
              <a:ext cx="308963" cy="169812"/>
            </a:xfrm>
            <a:custGeom>
              <a:avLst/>
              <a:gdLst>
                <a:gd name="T0" fmla="*/ 0 w 111"/>
                <a:gd name="T1" fmla="*/ 24 h 61"/>
                <a:gd name="T2" fmla="*/ 51 w 111"/>
                <a:gd name="T3" fmla="*/ 2 h 61"/>
                <a:gd name="T4" fmla="*/ 111 w 111"/>
                <a:gd name="T5" fmla="*/ 34 h 61"/>
                <a:gd name="T6" fmla="*/ 0 w 111"/>
                <a:gd name="T7" fmla="*/ 24 h 61"/>
              </a:gdLst>
              <a:ahLst/>
              <a:cxnLst>
                <a:cxn ang="0">
                  <a:pos x="T0" y="T1"/>
                </a:cxn>
                <a:cxn ang="0">
                  <a:pos x="T2" y="T3"/>
                </a:cxn>
                <a:cxn ang="0">
                  <a:pos x="T4" y="T5"/>
                </a:cxn>
                <a:cxn ang="0">
                  <a:pos x="T6" y="T7"/>
                </a:cxn>
              </a:cxnLst>
              <a:rect l="0" t="0" r="r" b="b"/>
              <a:pathLst>
                <a:path w="111" h="61">
                  <a:moveTo>
                    <a:pt x="0" y="24"/>
                  </a:moveTo>
                  <a:cubicBezTo>
                    <a:pt x="9" y="13"/>
                    <a:pt x="24" y="3"/>
                    <a:pt x="51" y="2"/>
                  </a:cubicBezTo>
                  <a:cubicBezTo>
                    <a:pt x="88" y="0"/>
                    <a:pt x="105" y="17"/>
                    <a:pt x="111" y="34"/>
                  </a:cubicBezTo>
                  <a:cubicBezTo>
                    <a:pt x="92" y="61"/>
                    <a:pt x="10" y="59"/>
                    <a:pt x="0"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73"/>
            <p:cNvSpPr>
              <a:spLocks/>
            </p:cNvSpPr>
            <p:nvPr/>
          </p:nvSpPr>
          <p:spPr bwMode="auto">
            <a:xfrm>
              <a:off x="12987321" y="3423216"/>
              <a:ext cx="50708" cy="30660"/>
            </a:xfrm>
            <a:custGeom>
              <a:avLst/>
              <a:gdLst>
                <a:gd name="T0" fmla="*/ 0 w 18"/>
                <a:gd name="T1" fmla="*/ 6 h 11"/>
                <a:gd name="T2" fmla="*/ 9 w 18"/>
                <a:gd name="T3" fmla="*/ 10 h 11"/>
                <a:gd name="T4" fmla="*/ 18 w 18"/>
                <a:gd name="T5" fmla="*/ 5 h 11"/>
                <a:gd name="T6" fmla="*/ 9 w 18"/>
                <a:gd name="T7" fmla="*/ 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9"/>
                    <a:pt x="4" y="11"/>
                    <a:pt x="9" y="10"/>
                  </a:cubicBezTo>
                  <a:cubicBezTo>
                    <a:pt x="14" y="10"/>
                    <a:pt x="18" y="8"/>
                    <a:pt x="18" y="5"/>
                  </a:cubicBezTo>
                  <a:cubicBezTo>
                    <a:pt x="18" y="2"/>
                    <a:pt x="14" y="0"/>
                    <a:pt x="9" y="1"/>
                  </a:cubicBezTo>
                  <a:cubicBezTo>
                    <a:pt x="4" y="1"/>
                    <a:pt x="0" y="3"/>
                    <a:pt x="0" y="6"/>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74"/>
            <p:cNvSpPr>
              <a:spLocks/>
            </p:cNvSpPr>
            <p:nvPr/>
          </p:nvSpPr>
          <p:spPr bwMode="auto">
            <a:xfrm>
              <a:off x="12486140" y="1794672"/>
              <a:ext cx="300709" cy="658021"/>
            </a:xfrm>
            <a:custGeom>
              <a:avLst/>
              <a:gdLst>
                <a:gd name="T0" fmla="*/ 84 w 108"/>
                <a:gd name="T1" fmla="*/ 0 h 236"/>
                <a:gd name="T2" fmla="*/ 48 w 108"/>
                <a:gd name="T3" fmla="*/ 34 h 236"/>
                <a:gd name="T4" fmla="*/ 14 w 108"/>
                <a:gd name="T5" fmla="*/ 155 h 236"/>
                <a:gd name="T6" fmla="*/ 29 w 108"/>
                <a:gd name="T7" fmla="*/ 234 h 236"/>
                <a:gd name="T8" fmla="*/ 108 w 108"/>
                <a:gd name="T9" fmla="*/ 193 h 236"/>
                <a:gd name="T10" fmla="*/ 76 w 108"/>
                <a:gd name="T11" fmla="*/ 135 h 236"/>
                <a:gd name="T12" fmla="*/ 84 w 10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8" h="236">
                  <a:moveTo>
                    <a:pt x="84" y="0"/>
                  </a:moveTo>
                  <a:cubicBezTo>
                    <a:pt x="84" y="0"/>
                    <a:pt x="62" y="2"/>
                    <a:pt x="48" y="34"/>
                  </a:cubicBezTo>
                  <a:cubicBezTo>
                    <a:pt x="35" y="65"/>
                    <a:pt x="16" y="143"/>
                    <a:pt x="14" y="155"/>
                  </a:cubicBezTo>
                  <a:cubicBezTo>
                    <a:pt x="13" y="164"/>
                    <a:pt x="0" y="236"/>
                    <a:pt x="29" y="234"/>
                  </a:cubicBezTo>
                  <a:cubicBezTo>
                    <a:pt x="29" y="234"/>
                    <a:pt x="52" y="235"/>
                    <a:pt x="108" y="193"/>
                  </a:cubicBezTo>
                  <a:cubicBezTo>
                    <a:pt x="76" y="135"/>
                    <a:pt x="76" y="135"/>
                    <a:pt x="76" y="135"/>
                  </a:cubicBezTo>
                  <a:lnTo>
                    <a:pt x="8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75"/>
            <p:cNvSpPr>
              <a:spLocks/>
            </p:cNvSpPr>
            <p:nvPr/>
          </p:nvSpPr>
          <p:spPr bwMode="auto">
            <a:xfrm>
              <a:off x="12516801" y="2017551"/>
              <a:ext cx="228774" cy="432785"/>
            </a:xfrm>
            <a:custGeom>
              <a:avLst/>
              <a:gdLst>
                <a:gd name="T0" fmla="*/ 63 w 82"/>
                <a:gd name="T1" fmla="*/ 109 h 155"/>
                <a:gd name="T2" fmla="*/ 50 w 82"/>
                <a:gd name="T3" fmla="*/ 85 h 155"/>
                <a:gd name="T4" fmla="*/ 55 w 82"/>
                <a:gd name="T5" fmla="*/ 71 h 155"/>
                <a:gd name="T6" fmla="*/ 68 w 82"/>
                <a:gd name="T7" fmla="*/ 62 h 155"/>
                <a:gd name="T8" fmla="*/ 65 w 82"/>
                <a:gd name="T9" fmla="*/ 55 h 155"/>
                <a:gd name="T10" fmla="*/ 68 w 82"/>
                <a:gd name="T11" fmla="*/ 0 h 155"/>
                <a:gd name="T12" fmla="*/ 54 w 82"/>
                <a:gd name="T13" fmla="*/ 22 h 155"/>
                <a:gd name="T14" fmla="*/ 50 w 82"/>
                <a:gd name="T15" fmla="*/ 50 h 155"/>
                <a:gd name="T16" fmla="*/ 42 w 82"/>
                <a:gd name="T17" fmla="*/ 69 h 155"/>
                <a:gd name="T18" fmla="*/ 30 w 82"/>
                <a:gd name="T19" fmla="*/ 84 h 155"/>
                <a:gd name="T20" fmla="*/ 24 w 82"/>
                <a:gd name="T21" fmla="*/ 93 h 155"/>
                <a:gd name="T22" fmla="*/ 27 w 82"/>
                <a:gd name="T23" fmla="*/ 100 h 155"/>
                <a:gd name="T24" fmla="*/ 45 w 82"/>
                <a:gd name="T25" fmla="*/ 83 h 155"/>
                <a:gd name="T26" fmla="*/ 47 w 82"/>
                <a:gd name="T27" fmla="*/ 83 h 155"/>
                <a:gd name="T28" fmla="*/ 53 w 82"/>
                <a:gd name="T29" fmla="*/ 103 h 155"/>
                <a:gd name="T30" fmla="*/ 69 w 82"/>
                <a:gd name="T31" fmla="*/ 119 h 155"/>
                <a:gd name="T32" fmla="*/ 69 w 82"/>
                <a:gd name="T33" fmla="*/ 121 h 155"/>
                <a:gd name="T34" fmla="*/ 40 w 82"/>
                <a:gd name="T35" fmla="*/ 132 h 155"/>
                <a:gd name="T36" fmla="*/ 5 w 82"/>
                <a:gd name="T37" fmla="*/ 132 h 155"/>
                <a:gd name="T38" fmla="*/ 0 w 82"/>
                <a:gd name="T39" fmla="*/ 128 h 155"/>
                <a:gd name="T40" fmla="*/ 18 w 82"/>
                <a:gd name="T41" fmla="*/ 154 h 155"/>
                <a:gd name="T42" fmla="*/ 82 w 82"/>
                <a:gd name="T43" fmla="*/ 124 h 155"/>
                <a:gd name="T44" fmla="*/ 63 w 82"/>
                <a:gd name="T45"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55">
                  <a:moveTo>
                    <a:pt x="63" y="109"/>
                  </a:moveTo>
                  <a:cubicBezTo>
                    <a:pt x="58" y="102"/>
                    <a:pt x="53" y="94"/>
                    <a:pt x="50" y="85"/>
                  </a:cubicBezTo>
                  <a:cubicBezTo>
                    <a:pt x="47" y="78"/>
                    <a:pt x="48" y="75"/>
                    <a:pt x="55" y="71"/>
                  </a:cubicBezTo>
                  <a:cubicBezTo>
                    <a:pt x="60" y="68"/>
                    <a:pt x="64" y="65"/>
                    <a:pt x="68" y="62"/>
                  </a:cubicBezTo>
                  <a:cubicBezTo>
                    <a:pt x="65" y="55"/>
                    <a:pt x="65" y="55"/>
                    <a:pt x="65" y="55"/>
                  </a:cubicBezTo>
                  <a:cubicBezTo>
                    <a:pt x="68" y="0"/>
                    <a:pt x="68" y="0"/>
                    <a:pt x="68" y="0"/>
                  </a:cubicBezTo>
                  <a:cubicBezTo>
                    <a:pt x="63" y="7"/>
                    <a:pt x="57" y="14"/>
                    <a:pt x="54" y="22"/>
                  </a:cubicBezTo>
                  <a:cubicBezTo>
                    <a:pt x="51" y="32"/>
                    <a:pt x="51" y="41"/>
                    <a:pt x="50" y="50"/>
                  </a:cubicBezTo>
                  <a:cubicBezTo>
                    <a:pt x="49" y="57"/>
                    <a:pt x="46" y="63"/>
                    <a:pt x="42" y="69"/>
                  </a:cubicBezTo>
                  <a:cubicBezTo>
                    <a:pt x="38" y="74"/>
                    <a:pt x="34" y="79"/>
                    <a:pt x="30" y="84"/>
                  </a:cubicBezTo>
                  <a:cubicBezTo>
                    <a:pt x="28" y="87"/>
                    <a:pt x="25" y="90"/>
                    <a:pt x="24" y="93"/>
                  </a:cubicBezTo>
                  <a:cubicBezTo>
                    <a:pt x="24" y="95"/>
                    <a:pt x="23" y="102"/>
                    <a:pt x="27" y="100"/>
                  </a:cubicBezTo>
                  <a:cubicBezTo>
                    <a:pt x="34" y="97"/>
                    <a:pt x="40" y="89"/>
                    <a:pt x="45" y="83"/>
                  </a:cubicBezTo>
                  <a:cubicBezTo>
                    <a:pt x="45" y="82"/>
                    <a:pt x="47" y="82"/>
                    <a:pt x="47" y="83"/>
                  </a:cubicBezTo>
                  <a:cubicBezTo>
                    <a:pt x="49" y="90"/>
                    <a:pt x="49" y="97"/>
                    <a:pt x="53" y="103"/>
                  </a:cubicBezTo>
                  <a:cubicBezTo>
                    <a:pt x="57" y="109"/>
                    <a:pt x="62" y="114"/>
                    <a:pt x="69" y="119"/>
                  </a:cubicBezTo>
                  <a:cubicBezTo>
                    <a:pt x="69" y="119"/>
                    <a:pt x="70" y="120"/>
                    <a:pt x="69" y="121"/>
                  </a:cubicBezTo>
                  <a:cubicBezTo>
                    <a:pt x="62" y="128"/>
                    <a:pt x="49" y="129"/>
                    <a:pt x="40" y="132"/>
                  </a:cubicBezTo>
                  <a:cubicBezTo>
                    <a:pt x="28" y="136"/>
                    <a:pt x="17" y="139"/>
                    <a:pt x="5" y="132"/>
                  </a:cubicBezTo>
                  <a:cubicBezTo>
                    <a:pt x="3" y="131"/>
                    <a:pt x="2" y="130"/>
                    <a:pt x="0" y="128"/>
                  </a:cubicBezTo>
                  <a:cubicBezTo>
                    <a:pt x="1" y="143"/>
                    <a:pt x="6" y="155"/>
                    <a:pt x="18" y="154"/>
                  </a:cubicBezTo>
                  <a:cubicBezTo>
                    <a:pt x="18" y="154"/>
                    <a:pt x="37" y="155"/>
                    <a:pt x="82" y="124"/>
                  </a:cubicBezTo>
                  <a:cubicBezTo>
                    <a:pt x="76" y="119"/>
                    <a:pt x="68" y="115"/>
                    <a:pt x="63" y="10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76"/>
            <p:cNvSpPr>
              <a:spLocks/>
            </p:cNvSpPr>
            <p:nvPr/>
          </p:nvSpPr>
          <p:spPr bwMode="auto">
            <a:xfrm>
              <a:off x="12650056" y="1986890"/>
              <a:ext cx="290095" cy="214623"/>
            </a:xfrm>
            <a:custGeom>
              <a:avLst/>
              <a:gdLst>
                <a:gd name="T0" fmla="*/ 21 w 104"/>
                <a:gd name="T1" fmla="*/ 77 h 77"/>
                <a:gd name="T2" fmla="*/ 13 w 104"/>
                <a:gd name="T3" fmla="*/ 77 h 77"/>
                <a:gd name="T4" fmla="*/ 36 w 104"/>
                <a:gd name="T5" fmla="*/ 13 h 77"/>
                <a:gd name="T6" fmla="*/ 77 w 104"/>
                <a:gd name="T7" fmla="*/ 13 h 77"/>
                <a:gd name="T8" fmla="*/ 98 w 104"/>
                <a:gd name="T9" fmla="*/ 16 h 77"/>
                <a:gd name="T10" fmla="*/ 79 w 104"/>
                <a:gd name="T11" fmla="*/ 36 h 77"/>
                <a:gd name="T12" fmla="*/ 21 w 10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04" h="77">
                  <a:moveTo>
                    <a:pt x="21" y="77"/>
                  </a:moveTo>
                  <a:cubicBezTo>
                    <a:pt x="13" y="77"/>
                    <a:pt x="13" y="77"/>
                    <a:pt x="13" y="77"/>
                  </a:cubicBezTo>
                  <a:cubicBezTo>
                    <a:pt x="13" y="77"/>
                    <a:pt x="0" y="40"/>
                    <a:pt x="36" y="13"/>
                  </a:cubicBezTo>
                  <a:cubicBezTo>
                    <a:pt x="36" y="13"/>
                    <a:pt x="53" y="0"/>
                    <a:pt x="77" y="13"/>
                  </a:cubicBezTo>
                  <a:cubicBezTo>
                    <a:pt x="77" y="13"/>
                    <a:pt x="93" y="12"/>
                    <a:pt x="98" y="16"/>
                  </a:cubicBezTo>
                  <a:cubicBezTo>
                    <a:pt x="103" y="19"/>
                    <a:pt x="104" y="34"/>
                    <a:pt x="79" y="36"/>
                  </a:cubicBezTo>
                  <a:cubicBezTo>
                    <a:pt x="53" y="39"/>
                    <a:pt x="21" y="77"/>
                    <a:pt x="2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77"/>
            <p:cNvSpPr>
              <a:spLocks/>
            </p:cNvSpPr>
            <p:nvPr/>
          </p:nvSpPr>
          <p:spPr bwMode="auto">
            <a:xfrm>
              <a:off x="12650056" y="2012834"/>
              <a:ext cx="267690" cy="188680"/>
            </a:xfrm>
            <a:custGeom>
              <a:avLst/>
              <a:gdLst>
                <a:gd name="T0" fmla="*/ 83 w 96"/>
                <a:gd name="T1" fmla="*/ 9 h 68"/>
                <a:gd name="T2" fmla="*/ 55 w 96"/>
                <a:gd name="T3" fmla="*/ 4 h 68"/>
                <a:gd name="T4" fmla="*/ 46 w 96"/>
                <a:gd name="T5" fmla="*/ 0 h 68"/>
                <a:gd name="T6" fmla="*/ 36 w 96"/>
                <a:gd name="T7" fmla="*/ 4 h 68"/>
                <a:gd name="T8" fmla="*/ 13 w 96"/>
                <a:gd name="T9" fmla="*/ 68 h 68"/>
                <a:gd name="T10" fmla="*/ 21 w 96"/>
                <a:gd name="T11" fmla="*/ 68 h 68"/>
                <a:gd name="T12" fmla="*/ 79 w 96"/>
                <a:gd name="T13" fmla="*/ 27 h 68"/>
                <a:gd name="T14" fmla="*/ 96 w 96"/>
                <a:gd name="T15" fmla="*/ 21 h 68"/>
                <a:gd name="T16" fmla="*/ 83 w 96"/>
                <a:gd name="T1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83" y="9"/>
                  </a:moveTo>
                  <a:cubicBezTo>
                    <a:pt x="74" y="5"/>
                    <a:pt x="65" y="6"/>
                    <a:pt x="55" y="4"/>
                  </a:cubicBezTo>
                  <a:cubicBezTo>
                    <a:pt x="51" y="3"/>
                    <a:pt x="48" y="2"/>
                    <a:pt x="46" y="0"/>
                  </a:cubicBezTo>
                  <a:cubicBezTo>
                    <a:pt x="40" y="1"/>
                    <a:pt x="36" y="4"/>
                    <a:pt x="36" y="4"/>
                  </a:cubicBezTo>
                  <a:cubicBezTo>
                    <a:pt x="0" y="31"/>
                    <a:pt x="13" y="68"/>
                    <a:pt x="13" y="68"/>
                  </a:cubicBezTo>
                  <a:cubicBezTo>
                    <a:pt x="21" y="68"/>
                    <a:pt x="21" y="68"/>
                    <a:pt x="21" y="68"/>
                  </a:cubicBezTo>
                  <a:cubicBezTo>
                    <a:pt x="21" y="68"/>
                    <a:pt x="53" y="30"/>
                    <a:pt x="79" y="27"/>
                  </a:cubicBezTo>
                  <a:cubicBezTo>
                    <a:pt x="87" y="26"/>
                    <a:pt x="93" y="24"/>
                    <a:pt x="96" y="21"/>
                  </a:cubicBezTo>
                  <a:cubicBezTo>
                    <a:pt x="92" y="17"/>
                    <a:pt x="89" y="12"/>
                    <a:pt x="83" y="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78"/>
            <p:cNvSpPr>
              <a:spLocks/>
            </p:cNvSpPr>
            <p:nvPr/>
          </p:nvSpPr>
          <p:spPr bwMode="auto">
            <a:xfrm>
              <a:off x="12678358" y="2031702"/>
              <a:ext cx="270048" cy="312501"/>
            </a:xfrm>
            <a:custGeom>
              <a:avLst/>
              <a:gdLst>
                <a:gd name="T0" fmla="*/ 97 w 97"/>
                <a:gd name="T1" fmla="*/ 54 h 112"/>
                <a:gd name="T2" fmla="*/ 48 w 97"/>
                <a:gd name="T3" fmla="*/ 112 h 112"/>
                <a:gd name="T4" fmla="*/ 0 w 97"/>
                <a:gd name="T5" fmla="*/ 50 h 112"/>
                <a:gd name="T6" fmla="*/ 48 w 97"/>
                <a:gd name="T7" fmla="*/ 0 h 112"/>
                <a:gd name="T8" fmla="*/ 77 w 97"/>
                <a:gd name="T9" fmla="*/ 18 h 112"/>
                <a:gd name="T10" fmla="*/ 97 w 97"/>
                <a:gd name="T11" fmla="*/ 54 h 112"/>
              </a:gdLst>
              <a:ahLst/>
              <a:cxnLst>
                <a:cxn ang="0">
                  <a:pos x="T0" y="T1"/>
                </a:cxn>
                <a:cxn ang="0">
                  <a:pos x="T2" y="T3"/>
                </a:cxn>
                <a:cxn ang="0">
                  <a:pos x="T4" y="T5"/>
                </a:cxn>
                <a:cxn ang="0">
                  <a:pos x="T6" y="T7"/>
                </a:cxn>
                <a:cxn ang="0">
                  <a:pos x="T8" y="T9"/>
                </a:cxn>
                <a:cxn ang="0">
                  <a:pos x="T10" y="T11"/>
                </a:cxn>
              </a:cxnLst>
              <a:rect l="0" t="0" r="r" b="b"/>
              <a:pathLst>
                <a:path w="97" h="112">
                  <a:moveTo>
                    <a:pt x="97" y="54"/>
                  </a:moveTo>
                  <a:cubicBezTo>
                    <a:pt x="97" y="85"/>
                    <a:pt x="73" y="112"/>
                    <a:pt x="48" y="112"/>
                  </a:cubicBezTo>
                  <a:cubicBezTo>
                    <a:pt x="23" y="112"/>
                    <a:pt x="0" y="81"/>
                    <a:pt x="0" y="50"/>
                  </a:cubicBezTo>
                  <a:cubicBezTo>
                    <a:pt x="0" y="18"/>
                    <a:pt x="23" y="0"/>
                    <a:pt x="48" y="0"/>
                  </a:cubicBezTo>
                  <a:cubicBezTo>
                    <a:pt x="60" y="0"/>
                    <a:pt x="76" y="9"/>
                    <a:pt x="77" y="18"/>
                  </a:cubicBezTo>
                  <a:cubicBezTo>
                    <a:pt x="91" y="20"/>
                    <a:pt x="97" y="38"/>
                    <a:pt x="97" y="5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79"/>
            <p:cNvSpPr>
              <a:spLocks/>
            </p:cNvSpPr>
            <p:nvPr/>
          </p:nvSpPr>
          <p:spPr bwMode="auto">
            <a:xfrm>
              <a:off x="12678358" y="2031702"/>
              <a:ext cx="270048" cy="312501"/>
            </a:xfrm>
            <a:custGeom>
              <a:avLst/>
              <a:gdLst>
                <a:gd name="T0" fmla="*/ 82 w 97"/>
                <a:gd name="T1" fmla="*/ 79 h 112"/>
                <a:gd name="T2" fmla="*/ 63 w 97"/>
                <a:gd name="T3" fmla="*/ 88 h 112"/>
                <a:gd name="T4" fmla="*/ 74 w 97"/>
                <a:gd name="T5" fmla="*/ 61 h 112"/>
                <a:gd name="T6" fmla="*/ 80 w 97"/>
                <a:gd name="T7" fmla="*/ 51 h 112"/>
                <a:gd name="T8" fmla="*/ 89 w 97"/>
                <a:gd name="T9" fmla="*/ 45 h 112"/>
                <a:gd name="T10" fmla="*/ 95 w 97"/>
                <a:gd name="T11" fmla="*/ 40 h 112"/>
                <a:gd name="T12" fmla="*/ 91 w 97"/>
                <a:gd name="T13" fmla="*/ 29 h 112"/>
                <a:gd name="T14" fmla="*/ 66 w 97"/>
                <a:gd name="T15" fmla="*/ 57 h 112"/>
                <a:gd name="T16" fmla="*/ 42 w 97"/>
                <a:gd name="T17" fmla="*/ 61 h 112"/>
                <a:gd name="T18" fmla="*/ 55 w 97"/>
                <a:gd name="T19" fmla="*/ 36 h 112"/>
                <a:gd name="T20" fmla="*/ 73 w 97"/>
                <a:gd name="T21" fmla="*/ 24 h 112"/>
                <a:gd name="T22" fmla="*/ 80 w 97"/>
                <a:gd name="T23" fmla="*/ 19 h 112"/>
                <a:gd name="T24" fmla="*/ 77 w 97"/>
                <a:gd name="T25" fmla="*/ 18 h 112"/>
                <a:gd name="T26" fmla="*/ 75 w 97"/>
                <a:gd name="T27" fmla="*/ 13 h 112"/>
                <a:gd name="T28" fmla="*/ 43 w 97"/>
                <a:gd name="T29" fmla="*/ 33 h 112"/>
                <a:gd name="T30" fmla="*/ 23 w 97"/>
                <a:gd name="T31" fmla="*/ 32 h 112"/>
                <a:gd name="T32" fmla="*/ 41 w 97"/>
                <a:gd name="T33" fmla="*/ 10 h 112"/>
                <a:gd name="T34" fmla="*/ 63 w 97"/>
                <a:gd name="T35" fmla="*/ 3 h 112"/>
                <a:gd name="T36" fmla="*/ 48 w 97"/>
                <a:gd name="T37" fmla="*/ 0 h 112"/>
                <a:gd name="T38" fmla="*/ 0 w 97"/>
                <a:gd name="T39" fmla="*/ 50 h 112"/>
                <a:gd name="T40" fmla="*/ 48 w 97"/>
                <a:gd name="T41" fmla="*/ 112 h 112"/>
                <a:gd name="T42" fmla="*/ 97 w 97"/>
                <a:gd name="T43" fmla="*/ 54 h 112"/>
                <a:gd name="T44" fmla="*/ 96 w 97"/>
                <a:gd name="T45" fmla="*/ 52 h 112"/>
                <a:gd name="T46" fmla="*/ 82 w 97"/>
                <a:gd name="T4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82" y="79"/>
                  </a:moveTo>
                  <a:cubicBezTo>
                    <a:pt x="78" y="85"/>
                    <a:pt x="71" y="94"/>
                    <a:pt x="63" y="88"/>
                  </a:cubicBezTo>
                  <a:cubicBezTo>
                    <a:pt x="57" y="82"/>
                    <a:pt x="71" y="65"/>
                    <a:pt x="74" y="61"/>
                  </a:cubicBezTo>
                  <a:cubicBezTo>
                    <a:pt x="76" y="57"/>
                    <a:pt x="78" y="54"/>
                    <a:pt x="80" y="51"/>
                  </a:cubicBezTo>
                  <a:cubicBezTo>
                    <a:pt x="83" y="49"/>
                    <a:pt x="87" y="47"/>
                    <a:pt x="89" y="45"/>
                  </a:cubicBezTo>
                  <a:cubicBezTo>
                    <a:pt x="91" y="43"/>
                    <a:pt x="93" y="41"/>
                    <a:pt x="95" y="40"/>
                  </a:cubicBezTo>
                  <a:cubicBezTo>
                    <a:pt x="94" y="36"/>
                    <a:pt x="93" y="32"/>
                    <a:pt x="91" y="29"/>
                  </a:cubicBezTo>
                  <a:cubicBezTo>
                    <a:pt x="81" y="37"/>
                    <a:pt x="75" y="48"/>
                    <a:pt x="66" y="57"/>
                  </a:cubicBezTo>
                  <a:cubicBezTo>
                    <a:pt x="61" y="62"/>
                    <a:pt x="47" y="72"/>
                    <a:pt x="42" y="61"/>
                  </a:cubicBezTo>
                  <a:cubicBezTo>
                    <a:pt x="36" y="50"/>
                    <a:pt x="47" y="42"/>
                    <a:pt x="55" y="36"/>
                  </a:cubicBezTo>
                  <a:cubicBezTo>
                    <a:pt x="61" y="32"/>
                    <a:pt x="67" y="28"/>
                    <a:pt x="73" y="24"/>
                  </a:cubicBezTo>
                  <a:cubicBezTo>
                    <a:pt x="75" y="22"/>
                    <a:pt x="78" y="21"/>
                    <a:pt x="80" y="19"/>
                  </a:cubicBezTo>
                  <a:cubicBezTo>
                    <a:pt x="79" y="19"/>
                    <a:pt x="78" y="19"/>
                    <a:pt x="77" y="18"/>
                  </a:cubicBezTo>
                  <a:cubicBezTo>
                    <a:pt x="77" y="17"/>
                    <a:pt x="76" y="15"/>
                    <a:pt x="75" y="13"/>
                  </a:cubicBezTo>
                  <a:cubicBezTo>
                    <a:pt x="62" y="15"/>
                    <a:pt x="54" y="27"/>
                    <a:pt x="43" y="33"/>
                  </a:cubicBezTo>
                  <a:cubicBezTo>
                    <a:pt x="37" y="36"/>
                    <a:pt x="26" y="39"/>
                    <a:pt x="23" y="32"/>
                  </a:cubicBezTo>
                  <a:cubicBezTo>
                    <a:pt x="19" y="24"/>
                    <a:pt x="36" y="13"/>
                    <a:pt x="41" y="10"/>
                  </a:cubicBezTo>
                  <a:cubicBezTo>
                    <a:pt x="48" y="7"/>
                    <a:pt x="56" y="5"/>
                    <a:pt x="63" y="3"/>
                  </a:cubicBezTo>
                  <a:cubicBezTo>
                    <a:pt x="58" y="1"/>
                    <a:pt x="53" y="0"/>
                    <a:pt x="48" y="0"/>
                  </a:cubicBezTo>
                  <a:cubicBezTo>
                    <a:pt x="23" y="0"/>
                    <a:pt x="0" y="18"/>
                    <a:pt x="0" y="50"/>
                  </a:cubicBezTo>
                  <a:cubicBezTo>
                    <a:pt x="0" y="81"/>
                    <a:pt x="23" y="112"/>
                    <a:pt x="48" y="112"/>
                  </a:cubicBezTo>
                  <a:cubicBezTo>
                    <a:pt x="73" y="112"/>
                    <a:pt x="97" y="85"/>
                    <a:pt x="97" y="54"/>
                  </a:cubicBezTo>
                  <a:cubicBezTo>
                    <a:pt x="97" y="53"/>
                    <a:pt x="96" y="53"/>
                    <a:pt x="96" y="52"/>
                  </a:cubicBezTo>
                  <a:cubicBezTo>
                    <a:pt x="92" y="61"/>
                    <a:pt x="87" y="70"/>
                    <a:pt x="82" y="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80"/>
            <p:cNvSpPr>
              <a:spLocks/>
            </p:cNvSpPr>
            <p:nvPr/>
          </p:nvSpPr>
          <p:spPr bwMode="auto">
            <a:xfrm>
              <a:off x="13130010" y="1853635"/>
              <a:ext cx="175709" cy="139151"/>
            </a:xfrm>
            <a:custGeom>
              <a:avLst/>
              <a:gdLst>
                <a:gd name="T0" fmla="*/ 63 w 63"/>
                <a:gd name="T1" fmla="*/ 50 h 50"/>
                <a:gd name="T2" fmla="*/ 49 w 63"/>
                <a:gd name="T3" fmla="*/ 4 h 50"/>
                <a:gd name="T4" fmla="*/ 2 w 63"/>
                <a:gd name="T5" fmla="*/ 9 h 50"/>
                <a:gd name="T6" fmla="*/ 13 w 63"/>
                <a:gd name="T7" fmla="*/ 38 h 50"/>
                <a:gd name="T8" fmla="*/ 63 w 63"/>
                <a:gd name="T9" fmla="*/ 50 h 50"/>
              </a:gdLst>
              <a:ahLst/>
              <a:cxnLst>
                <a:cxn ang="0">
                  <a:pos x="T0" y="T1"/>
                </a:cxn>
                <a:cxn ang="0">
                  <a:pos x="T2" y="T3"/>
                </a:cxn>
                <a:cxn ang="0">
                  <a:pos x="T4" y="T5"/>
                </a:cxn>
                <a:cxn ang="0">
                  <a:pos x="T6" y="T7"/>
                </a:cxn>
                <a:cxn ang="0">
                  <a:pos x="T8" y="T9"/>
                </a:cxn>
              </a:cxnLst>
              <a:rect l="0" t="0" r="r" b="b"/>
              <a:pathLst>
                <a:path w="63" h="50">
                  <a:moveTo>
                    <a:pt x="63" y="50"/>
                  </a:moveTo>
                  <a:cubicBezTo>
                    <a:pt x="63" y="50"/>
                    <a:pt x="55" y="7"/>
                    <a:pt x="49" y="4"/>
                  </a:cubicBezTo>
                  <a:cubicBezTo>
                    <a:pt x="43" y="1"/>
                    <a:pt x="4" y="0"/>
                    <a:pt x="2" y="9"/>
                  </a:cubicBezTo>
                  <a:cubicBezTo>
                    <a:pt x="0" y="19"/>
                    <a:pt x="0" y="31"/>
                    <a:pt x="13" y="38"/>
                  </a:cubicBezTo>
                  <a:cubicBezTo>
                    <a:pt x="26" y="44"/>
                    <a:pt x="63" y="50"/>
                    <a:pt x="63" y="5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81"/>
            <p:cNvSpPr>
              <a:spLocks/>
            </p:cNvSpPr>
            <p:nvPr/>
          </p:nvSpPr>
          <p:spPr bwMode="auto">
            <a:xfrm>
              <a:off x="13135906" y="1878399"/>
              <a:ext cx="169812" cy="114388"/>
            </a:xfrm>
            <a:custGeom>
              <a:avLst/>
              <a:gdLst>
                <a:gd name="T0" fmla="*/ 46 w 61"/>
                <a:gd name="T1" fmla="*/ 1 h 41"/>
                <a:gd name="T2" fmla="*/ 22 w 61"/>
                <a:gd name="T3" fmla="*/ 1 h 41"/>
                <a:gd name="T4" fmla="*/ 14 w 61"/>
                <a:gd name="T5" fmla="*/ 1 h 41"/>
                <a:gd name="T6" fmla="*/ 10 w 61"/>
                <a:gd name="T7" fmla="*/ 8 h 41"/>
                <a:gd name="T8" fmla="*/ 6 w 61"/>
                <a:gd name="T9" fmla="*/ 13 h 41"/>
                <a:gd name="T10" fmla="*/ 0 w 61"/>
                <a:gd name="T11" fmla="*/ 17 h 41"/>
                <a:gd name="T12" fmla="*/ 11 w 61"/>
                <a:gd name="T13" fmla="*/ 29 h 41"/>
                <a:gd name="T14" fmla="*/ 61 w 61"/>
                <a:gd name="T15" fmla="*/ 41 h 41"/>
                <a:gd name="T16" fmla="*/ 51 w 61"/>
                <a:gd name="T17" fmla="*/ 2 h 41"/>
                <a:gd name="T18" fmla="*/ 46 w 61"/>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46" y="1"/>
                  </a:moveTo>
                  <a:cubicBezTo>
                    <a:pt x="38" y="1"/>
                    <a:pt x="30" y="1"/>
                    <a:pt x="22" y="1"/>
                  </a:cubicBezTo>
                  <a:cubicBezTo>
                    <a:pt x="20" y="1"/>
                    <a:pt x="16" y="0"/>
                    <a:pt x="14" y="1"/>
                  </a:cubicBezTo>
                  <a:cubicBezTo>
                    <a:pt x="11" y="2"/>
                    <a:pt x="11" y="5"/>
                    <a:pt x="10" y="8"/>
                  </a:cubicBezTo>
                  <a:cubicBezTo>
                    <a:pt x="9" y="10"/>
                    <a:pt x="8" y="12"/>
                    <a:pt x="6" y="13"/>
                  </a:cubicBezTo>
                  <a:cubicBezTo>
                    <a:pt x="4" y="15"/>
                    <a:pt x="2" y="16"/>
                    <a:pt x="0" y="17"/>
                  </a:cubicBezTo>
                  <a:cubicBezTo>
                    <a:pt x="2" y="21"/>
                    <a:pt x="5" y="26"/>
                    <a:pt x="11" y="29"/>
                  </a:cubicBezTo>
                  <a:cubicBezTo>
                    <a:pt x="24" y="35"/>
                    <a:pt x="61" y="41"/>
                    <a:pt x="61" y="41"/>
                  </a:cubicBezTo>
                  <a:cubicBezTo>
                    <a:pt x="61" y="41"/>
                    <a:pt x="56" y="15"/>
                    <a:pt x="51" y="2"/>
                  </a:cubicBezTo>
                  <a:cubicBezTo>
                    <a:pt x="49" y="2"/>
                    <a:pt x="48" y="1"/>
                    <a:pt x="46"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82"/>
            <p:cNvSpPr>
              <a:spLocks/>
            </p:cNvSpPr>
            <p:nvPr/>
          </p:nvSpPr>
          <p:spPr bwMode="auto">
            <a:xfrm>
              <a:off x="13085199" y="1894909"/>
              <a:ext cx="267690" cy="306605"/>
            </a:xfrm>
            <a:custGeom>
              <a:avLst/>
              <a:gdLst>
                <a:gd name="T0" fmla="*/ 14 w 96"/>
                <a:gd name="T1" fmla="*/ 75 h 110"/>
                <a:gd name="T2" fmla="*/ 8 w 96"/>
                <a:gd name="T3" fmla="*/ 84 h 110"/>
                <a:gd name="T4" fmla="*/ 38 w 96"/>
                <a:gd name="T5" fmla="*/ 106 h 110"/>
                <a:gd name="T6" fmla="*/ 85 w 96"/>
                <a:gd name="T7" fmla="*/ 36 h 110"/>
                <a:gd name="T8" fmla="*/ 42 w 96"/>
                <a:gd name="T9" fmla="*/ 3 h 110"/>
                <a:gd name="T10" fmla="*/ 29 w 96"/>
                <a:gd name="T11" fmla="*/ 23 h 110"/>
                <a:gd name="T12" fmla="*/ 19 w 96"/>
                <a:gd name="T13" fmla="*/ 26 h 110"/>
                <a:gd name="T14" fmla="*/ 14 w 96"/>
                <a:gd name="T15" fmla="*/ 47 h 110"/>
                <a:gd name="T16" fmla="*/ 3 w 96"/>
                <a:gd name="T17" fmla="*/ 54 h 110"/>
                <a:gd name="T18" fmla="*/ 14 w 96"/>
                <a:gd name="T19" fmla="*/ 7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0">
                  <a:moveTo>
                    <a:pt x="14" y="75"/>
                  </a:moveTo>
                  <a:cubicBezTo>
                    <a:pt x="14" y="75"/>
                    <a:pt x="7" y="75"/>
                    <a:pt x="8" y="84"/>
                  </a:cubicBezTo>
                  <a:cubicBezTo>
                    <a:pt x="9" y="93"/>
                    <a:pt x="23" y="110"/>
                    <a:pt x="38" y="106"/>
                  </a:cubicBezTo>
                  <a:cubicBezTo>
                    <a:pt x="54" y="101"/>
                    <a:pt x="96" y="65"/>
                    <a:pt x="85" y="36"/>
                  </a:cubicBezTo>
                  <a:cubicBezTo>
                    <a:pt x="74" y="7"/>
                    <a:pt x="49" y="0"/>
                    <a:pt x="42" y="3"/>
                  </a:cubicBezTo>
                  <a:cubicBezTo>
                    <a:pt x="35" y="5"/>
                    <a:pt x="23" y="12"/>
                    <a:pt x="29" y="23"/>
                  </a:cubicBezTo>
                  <a:cubicBezTo>
                    <a:pt x="29" y="23"/>
                    <a:pt x="21" y="22"/>
                    <a:pt x="19" y="26"/>
                  </a:cubicBezTo>
                  <a:cubicBezTo>
                    <a:pt x="17" y="30"/>
                    <a:pt x="10" y="45"/>
                    <a:pt x="14" y="47"/>
                  </a:cubicBezTo>
                  <a:cubicBezTo>
                    <a:pt x="14" y="47"/>
                    <a:pt x="5" y="48"/>
                    <a:pt x="3" y="54"/>
                  </a:cubicBezTo>
                  <a:cubicBezTo>
                    <a:pt x="1" y="61"/>
                    <a:pt x="0" y="70"/>
                    <a:pt x="14" y="7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83"/>
            <p:cNvSpPr>
              <a:spLocks/>
            </p:cNvSpPr>
            <p:nvPr/>
          </p:nvSpPr>
          <p:spPr bwMode="auto">
            <a:xfrm>
              <a:off x="13093453" y="1903163"/>
              <a:ext cx="259435" cy="295992"/>
            </a:xfrm>
            <a:custGeom>
              <a:avLst/>
              <a:gdLst>
                <a:gd name="T0" fmla="*/ 82 w 93"/>
                <a:gd name="T1" fmla="*/ 33 h 106"/>
                <a:gd name="T2" fmla="*/ 48 w 93"/>
                <a:gd name="T3" fmla="*/ 0 h 106"/>
                <a:gd name="T4" fmla="*/ 57 w 93"/>
                <a:gd name="T5" fmla="*/ 5 h 106"/>
                <a:gd name="T6" fmla="*/ 69 w 93"/>
                <a:gd name="T7" fmla="*/ 23 h 106"/>
                <a:gd name="T8" fmla="*/ 54 w 93"/>
                <a:gd name="T9" fmla="*/ 27 h 106"/>
                <a:gd name="T10" fmla="*/ 40 w 93"/>
                <a:gd name="T11" fmla="*/ 19 h 106"/>
                <a:gd name="T12" fmla="*/ 24 w 93"/>
                <a:gd name="T13" fmla="*/ 14 h 106"/>
                <a:gd name="T14" fmla="*/ 26 w 93"/>
                <a:gd name="T15" fmla="*/ 20 h 106"/>
                <a:gd name="T16" fmla="*/ 18 w 93"/>
                <a:gd name="T17" fmla="*/ 22 h 106"/>
                <a:gd name="T18" fmla="*/ 28 w 93"/>
                <a:gd name="T19" fmla="*/ 26 h 106"/>
                <a:gd name="T20" fmla="*/ 53 w 93"/>
                <a:gd name="T21" fmla="*/ 48 h 106"/>
                <a:gd name="T22" fmla="*/ 38 w 93"/>
                <a:gd name="T23" fmla="*/ 55 h 106"/>
                <a:gd name="T24" fmla="*/ 10 w 93"/>
                <a:gd name="T25" fmla="*/ 39 h 106"/>
                <a:gd name="T26" fmla="*/ 11 w 93"/>
                <a:gd name="T27" fmla="*/ 44 h 106"/>
                <a:gd name="T28" fmla="*/ 4 w 93"/>
                <a:gd name="T29" fmla="*/ 46 h 106"/>
                <a:gd name="T30" fmla="*/ 18 w 93"/>
                <a:gd name="T31" fmla="*/ 57 h 106"/>
                <a:gd name="T32" fmla="*/ 33 w 93"/>
                <a:gd name="T33" fmla="*/ 71 h 106"/>
                <a:gd name="T34" fmla="*/ 22 w 93"/>
                <a:gd name="T35" fmla="*/ 76 h 106"/>
                <a:gd name="T36" fmla="*/ 0 w 93"/>
                <a:gd name="T37" fmla="*/ 64 h 106"/>
                <a:gd name="T38" fmla="*/ 11 w 93"/>
                <a:gd name="T39" fmla="*/ 72 h 106"/>
                <a:gd name="T40" fmla="*/ 6 w 93"/>
                <a:gd name="T41" fmla="*/ 75 h 106"/>
                <a:gd name="T42" fmla="*/ 12 w 93"/>
                <a:gd name="T43" fmla="*/ 78 h 106"/>
                <a:gd name="T44" fmla="*/ 21 w 93"/>
                <a:gd name="T45" fmla="*/ 90 h 106"/>
                <a:gd name="T46" fmla="*/ 11 w 93"/>
                <a:gd name="T47" fmla="*/ 93 h 106"/>
                <a:gd name="T48" fmla="*/ 35 w 93"/>
                <a:gd name="T49" fmla="*/ 103 h 106"/>
                <a:gd name="T50" fmla="*/ 82 w 93"/>
                <a:gd name="T5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06">
                  <a:moveTo>
                    <a:pt x="82" y="33"/>
                  </a:moveTo>
                  <a:cubicBezTo>
                    <a:pt x="74" y="12"/>
                    <a:pt x="59" y="3"/>
                    <a:pt x="48" y="0"/>
                  </a:cubicBezTo>
                  <a:cubicBezTo>
                    <a:pt x="51" y="1"/>
                    <a:pt x="54" y="3"/>
                    <a:pt x="57" y="5"/>
                  </a:cubicBezTo>
                  <a:cubicBezTo>
                    <a:pt x="61" y="9"/>
                    <a:pt x="72" y="16"/>
                    <a:pt x="69" y="23"/>
                  </a:cubicBezTo>
                  <a:cubicBezTo>
                    <a:pt x="67" y="30"/>
                    <a:pt x="60" y="29"/>
                    <a:pt x="54" y="27"/>
                  </a:cubicBezTo>
                  <a:cubicBezTo>
                    <a:pt x="49" y="25"/>
                    <a:pt x="44" y="22"/>
                    <a:pt x="40" y="19"/>
                  </a:cubicBezTo>
                  <a:cubicBezTo>
                    <a:pt x="35" y="16"/>
                    <a:pt x="30" y="15"/>
                    <a:pt x="24" y="14"/>
                  </a:cubicBezTo>
                  <a:cubicBezTo>
                    <a:pt x="24" y="16"/>
                    <a:pt x="25" y="18"/>
                    <a:pt x="26" y="20"/>
                  </a:cubicBezTo>
                  <a:cubicBezTo>
                    <a:pt x="26" y="20"/>
                    <a:pt x="21" y="19"/>
                    <a:pt x="18" y="22"/>
                  </a:cubicBezTo>
                  <a:cubicBezTo>
                    <a:pt x="21" y="23"/>
                    <a:pt x="25" y="25"/>
                    <a:pt x="28" y="26"/>
                  </a:cubicBezTo>
                  <a:cubicBezTo>
                    <a:pt x="36" y="30"/>
                    <a:pt x="52" y="38"/>
                    <a:pt x="53" y="48"/>
                  </a:cubicBezTo>
                  <a:cubicBezTo>
                    <a:pt x="53" y="56"/>
                    <a:pt x="45" y="60"/>
                    <a:pt x="38" y="55"/>
                  </a:cubicBezTo>
                  <a:cubicBezTo>
                    <a:pt x="28" y="50"/>
                    <a:pt x="20" y="41"/>
                    <a:pt x="10" y="39"/>
                  </a:cubicBezTo>
                  <a:cubicBezTo>
                    <a:pt x="9" y="41"/>
                    <a:pt x="9" y="43"/>
                    <a:pt x="11" y="44"/>
                  </a:cubicBezTo>
                  <a:cubicBezTo>
                    <a:pt x="11" y="44"/>
                    <a:pt x="7" y="44"/>
                    <a:pt x="4" y="46"/>
                  </a:cubicBezTo>
                  <a:cubicBezTo>
                    <a:pt x="9" y="49"/>
                    <a:pt x="13" y="53"/>
                    <a:pt x="18" y="57"/>
                  </a:cubicBezTo>
                  <a:cubicBezTo>
                    <a:pt x="24" y="61"/>
                    <a:pt x="32" y="64"/>
                    <a:pt x="33" y="71"/>
                  </a:cubicBezTo>
                  <a:cubicBezTo>
                    <a:pt x="34" y="77"/>
                    <a:pt x="26" y="78"/>
                    <a:pt x="22" y="76"/>
                  </a:cubicBezTo>
                  <a:cubicBezTo>
                    <a:pt x="15" y="73"/>
                    <a:pt x="8" y="66"/>
                    <a:pt x="0" y="64"/>
                  </a:cubicBezTo>
                  <a:cubicBezTo>
                    <a:pt x="2" y="67"/>
                    <a:pt x="5" y="70"/>
                    <a:pt x="11" y="72"/>
                  </a:cubicBezTo>
                  <a:cubicBezTo>
                    <a:pt x="11" y="72"/>
                    <a:pt x="7" y="72"/>
                    <a:pt x="6" y="75"/>
                  </a:cubicBezTo>
                  <a:cubicBezTo>
                    <a:pt x="8" y="76"/>
                    <a:pt x="10" y="76"/>
                    <a:pt x="12" y="78"/>
                  </a:cubicBezTo>
                  <a:cubicBezTo>
                    <a:pt x="16" y="80"/>
                    <a:pt x="22" y="85"/>
                    <a:pt x="21" y="90"/>
                  </a:cubicBezTo>
                  <a:cubicBezTo>
                    <a:pt x="21" y="95"/>
                    <a:pt x="16" y="94"/>
                    <a:pt x="11" y="93"/>
                  </a:cubicBezTo>
                  <a:cubicBezTo>
                    <a:pt x="16" y="100"/>
                    <a:pt x="26" y="106"/>
                    <a:pt x="35" y="103"/>
                  </a:cubicBezTo>
                  <a:cubicBezTo>
                    <a:pt x="51" y="98"/>
                    <a:pt x="93" y="62"/>
                    <a:pt x="82" y="3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94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教學文章</a:t>
            </a:r>
          </a:p>
        </p:txBody>
      </p:sp>
      <p:pic>
        <p:nvPicPr>
          <p:cNvPr id="7" name="圖片 6"/>
          <p:cNvPicPr>
            <a:picLocks noChangeAspect="1"/>
          </p:cNvPicPr>
          <p:nvPr/>
        </p:nvPicPr>
        <p:blipFill>
          <a:blip r:embed="rId2"/>
          <a:stretch>
            <a:fillRect/>
          </a:stretch>
        </p:blipFill>
        <p:spPr>
          <a:xfrm>
            <a:off x="3733014" y="1516520"/>
            <a:ext cx="3315163" cy="1638529"/>
          </a:xfrm>
          <a:prstGeom prst="rect">
            <a:avLst/>
          </a:prstGeom>
        </p:spPr>
      </p:pic>
      <p:sp>
        <p:nvSpPr>
          <p:cNvPr id="3" name="文字版面配置區 2"/>
          <p:cNvSpPr>
            <a:spLocks noGrp="1"/>
          </p:cNvSpPr>
          <p:nvPr>
            <p:ph type="body" idx="1"/>
          </p:nvPr>
        </p:nvSpPr>
        <p:spPr>
          <a:xfrm>
            <a:off x="3294093" y="2048860"/>
            <a:ext cx="5275500" cy="2786100"/>
          </a:xfrm>
        </p:spPr>
        <p:txBody>
          <a:bodyPr/>
          <a:lstStyle/>
          <a:p>
            <a:endParaRPr lang="zh-TW" altLang="en-US" dirty="0"/>
          </a:p>
        </p:txBody>
      </p:sp>
      <p:sp>
        <p:nvSpPr>
          <p:cNvPr id="6" name="圓角矩形 5"/>
          <p:cNvSpPr/>
          <p:nvPr/>
        </p:nvSpPr>
        <p:spPr>
          <a:xfrm>
            <a:off x="5187556" y="4379623"/>
            <a:ext cx="1354648" cy="3486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有一千多筆</a:t>
            </a:r>
          </a:p>
        </p:txBody>
      </p:sp>
      <p:pic>
        <p:nvPicPr>
          <p:cNvPr id="5" name="圖片 4"/>
          <p:cNvPicPr>
            <a:picLocks noChangeAspect="1"/>
          </p:cNvPicPr>
          <p:nvPr/>
        </p:nvPicPr>
        <p:blipFill>
          <a:blip r:embed="rId3"/>
          <a:stretch>
            <a:fillRect/>
          </a:stretch>
        </p:blipFill>
        <p:spPr>
          <a:xfrm>
            <a:off x="3047385" y="1632439"/>
            <a:ext cx="5052479" cy="2679419"/>
          </a:xfrm>
          <a:prstGeom prst="rect">
            <a:avLst/>
          </a:prstGeom>
        </p:spPr>
      </p:pic>
      <p:sp>
        <p:nvSpPr>
          <p:cNvPr id="8" name="Google Shape;200;p14">
            <a:extLst>
              <a:ext uri="{FF2B5EF4-FFF2-40B4-BE49-F238E27FC236}">
                <a16:creationId xmlns:a16="http://schemas.microsoft.com/office/drawing/2014/main" id="{BC34001B-C088-483B-A269-29A5FCE8309C}"/>
              </a:ext>
            </a:extLst>
          </p:cNvPr>
          <p:cNvSpPr txBox="1">
            <a:spLocks/>
          </p:cNvSpPr>
          <p:nvPr/>
        </p:nvSpPr>
        <p:spPr>
          <a:xfrm>
            <a:off x="7172325" y="-1"/>
            <a:ext cx="1971674" cy="485775"/>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algn="l"/>
            <a:r>
              <a:rPr lang="zh-TW" altLang="en-US" sz="2000" dirty="0">
                <a:solidFill>
                  <a:schemeClr val="bg1"/>
                </a:solidFill>
              </a:rPr>
              <a:t>報告人：張元宇</a:t>
            </a:r>
            <a:endParaRPr lang="en-US" sz="2000" dirty="0">
              <a:solidFill>
                <a:schemeClr val="bg1"/>
              </a:solidFill>
            </a:endParaRPr>
          </a:p>
        </p:txBody>
      </p:sp>
    </p:spTree>
    <p:extLst>
      <p:ext uri="{BB962C8B-B14F-4D97-AF65-F5344CB8AC3E}">
        <p14:creationId xmlns:p14="http://schemas.microsoft.com/office/powerpoint/2010/main" val="401982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從文章中找出關鍵字分類</a:t>
            </a:r>
          </a:p>
        </p:txBody>
      </p:sp>
      <p:pic>
        <p:nvPicPr>
          <p:cNvPr id="6" name="圖片 5"/>
          <p:cNvPicPr>
            <a:picLocks noChangeAspect="1"/>
          </p:cNvPicPr>
          <p:nvPr/>
        </p:nvPicPr>
        <p:blipFill>
          <a:blip r:embed="rId2"/>
          <a:stretch>
            <a:fillRect/>
          </a:stretch>
        </p:blipFill>
        <p:spPr>
          <a:xfrm>
            <a:off x="3238635" y="1700979"/>
            <a:ext cx="4515480" cy="1790950"/>
          </a:xfrm>
          <a:prstGeom prst="rect">
            <a:avLst/>
          </a:prstGeom>
        </p:spPr>
      </p:pic>
      <p:pic>
        <p:nvPicPr>
          <p:cNvPr id="8" name="圖片 7"/>
          <p:cNvPicPr>
            <a:picLocks noChangeAspect="1"/>
          </p:cNvPicPr>
          <p:nvPr/>
        </p:nvPicPr>
        <p:blipFill>
          <a:blip r:embed="rId3"/>
          <a:stretch>
            <a:fillRect/>
          </a:stretch>
        </p:blipFill>
        <p:spPr>
          <a:xfrm>
            <a:off x="3406739" y="2091243"/>
            <a:ext cx="3915321" cy="1190791"/>
          </a:xfrm>
          <a:prstGeom prst="rect">
            <a:avLst/>
          </a:prstGeom>
        </p:spPr>
      </p:pic>
      <p:pic>
        <p:nvPicPr>
          <p:cNvPr id="10" name="圖片 9"/>
          <p:cNvPicPr>
            <a:picLocks noChangeAspect="1"/>
          </p:cNvPicPr>
          <p:nvPr/>
        </p:nvPicPr>
        <p:blipFill>
          <a:blip r:embed="rId4"/>
          <a:stretch>
            <a:fillRect/>
          </a:stretch>
        </p:blipFill>
        <p:spPr>
          <a:xfrm>
            <a:off x="3238635" y="3672296"/>
            <a:ext cx="4544059" cy="924054"/>
          </a:xfrm>
          <a:prstGeom prst="rect">
            <a:avLst/>
          </a:prstGeom>
        </p:spPr>
      </p:pic>
      <p:sp>
        <p:nvSpPr>
          <p:cNvPr id="3" name="文字版面配置區 2"/>
          <p:cNvSpPr>
            <a:spLocks noGrp="1"/>
          </p:cNvSpPr>
          <p:nvPr>
            <p:ph type="body" idx="1"/>
          </p:nvPr>
        </p:nvSpPr>
        <p:spPr/>
        <p:txBody>
          <a:bodyPr/>
          <a:lstStyle/>
          <a:p>
            <a:endParaRPr lang="zh-TW" altLang="en-US" dirty="0"/>
          </a:p>
        </p:txBody>
      </p:sp>
      <p:sp>
        <p:nvSpPr>
          <p:cNvPr id="4" name="文字版面配置區 3"/>
          <p:cNvSpPr>
            <a:spLocks noGrp="1"/>
          </p:cNvSpPr>
          <p:nvPr>
            <p:ph type="body" idx="2"/>
          </p:nvPr>
        </p:nvSpPr>
        <p:spPr/>
        <p:txBody>
          <a:bodyPr/>
          <a:lstStyle/>
          <a:p>
            <a:endParaRPr lang="zh-TW" altLang="en-US" dirty="0"/>
          </a:p>
        </p:txBody>
      </p:sp>
      <p:pic>
        <p:nvPicPr>
          <p:cNvPr id="9" name="圖片 8"/>
          <p:cNvPicPr>
            <a:picLocks noChangeAspect="1"/>
          </p:cNvPicPr>
          <p:nvPr/>
        </p:nvPicPr>
        <p:blipFill>
          <a:blip r:embed="rId5"/>
          <a:stretch>
            <a:fillRect/>
          </a:stretch>
        </p:blipFill>
        <p:spPr>
          <a:xfrm>
            <a:off x="3406739" y="2038847"/>
            <a:ext cx="3972479" cy="1295581"/>
          </a:xfrm>
          <a:prstGeom prst="rect">
            <a:avLst/>
          </a:prstGeom>
        </p:spPr>
      </p:pic>
      <p:sp>
        <p:nvSpPr>
          <p:cNvPr id="7" name="矩形 6"/>
          <p:cNvSpPr/>
          <p:nvPr/>
        </p:nvSpPr>
        <p:spPr>
          <a:xfrm>
            <a:off x="6334812" y="1960775"/>
            <a:ext cx="697584" cy="14517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231118" y="3642758"/>
            <a:ext cx="584462" cy="32466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200;p14">
            <a:extLst>
              <a:ext uri="{FF2B5EF4-FFF2-40B4-BE49-F238E27FC236}">
                <a16:creationId xmlns:a16="http://schemas.microsoft.com/office/drawing/2014/main" id="{807D0C69-2687-46AC-97B2-F8D729CE8E77}"/>
              </a:ext>
            </a:extLst>
          </p:cNvPr>
          <p:cNvSpPr txBox="1">
            <a:spLocks/>
          </p:cNvSpPr>
          <p:nvPr/>
        </p:nvSpPr>
        <p:spPr>
          <a:xfrm>
            <a:off x="7172325" y="-1"/>
            <a:ext cx="1971674" cy="485775"/>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algn="l"/>
            <a:r>
              <a:rPr lang="zh-TW" altLang="en-US" sz="2000" dirty="0">
                <a:solidFill>
                  <a:schemeClr val="bg1"/>
                </a:solidFill>
              </a:rPr>
              <a:t>報告人：張元宇</a:t>
            </a:r>
            <a:endParaRPr lang="en-US" sz="2000" dirty="0">
              <a:solidFill>
                <a:schemeClr val="bg1"/>
              </a:solidFill>
            </a:endParaRPr>
          </a:p>
        </p:txBody>
      </p:sp>
    </p:spTree>
    <p:extLst>
      <p:ext uri="{BB962C8B-B14F-4D97-AF65-F5344CB8AC3E}">
        <p14:creationId xmlns:p14="http://schemas.microsoft.com/office/powerpoint/2010/main" val="27645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文章貼上標籤</a:t>
            </a:r>
          </a:p>
        </p:txBody>
      </p:sp>
      <p:pic>
        <p:nvPicPr>
          <p:cNvPr id="6" name="圖片 5"/>
          <p:cNvPicPr>
            <a:picLocks noChangeAspect="1"/>
          </p:cNvPicPr>
          <p:nvPr/>
        </p:nvPicPr>
        <p:blipFill>
          <a:blip r:embed="rId2"/>
          <a:stretch>
            <a:fillRect/>
          </a:stretch>
        </p:blipFill>
        <p:spPr>
          <a:xfrm>
            <a:off x="3500609" y="1791093"/>
            <a:ext cx="3991532" cy="2105319"/>
          </a:xfrm>
          <a:prstGeom prst="rect">
            <a:avLst/>
          </a:prstGeom>
        </p:spPr>
      </p:pic>
      <p:sp>
        <p:nvSpPr>
          <p:cNvPr id="4" name="文字版面配置區 3"/>
          <p:cNvSpPr>
            <a:spLocks noGrp="1"/>
          </p:cNvSpPr>
          <p:nvPr>
            <p:ph type="body" idx="2"/>
          </p:nvPr>
        </p:nvSpPr>
        <p:spPr/>
        <p:txBody>
          <a:bodyPr/>
          <a:lstStyle/>
          <a:p>
            <a:endParaRPr lang="zh-TW" altLang="en-US" dirty="0"/>
          </a:p>
        </p:txBody>
      </p:sp>
      <p:sp>
        <p:nvSpPr>
          <p:cNvPr id="7" name="文字版面配置區 6"/>
          <p:cNvSpPr>
            <a:spLocks noGrp="1"/>
          </p:cNvSpPr>
          <p:nvPr>
            <p:ph type="body" idx="1"/>
          </p:nvPr>
        </p:nvSpPr>
        <p:spPr>
          <a:xfrm>
            <a:off x="4081224" y="4267200"/>
            <a:ext cx="2290698" cy="2880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14300" indent="0" algn="ctr">
              <a:buNone/>
            </a:pPr>
            <a:r>
              <a:rPr lang="zh-TW" altLang="en-US" b="1" dirty="0">
                <a:solidFill>
                  <a:schemeClr val="bg1"/>
                </a:solidFill>
                <a:latin typeface="微軟正黑體" panose="020B0604030504040204" pitchFamily="34" charset="-120"/>
                <a:ea typeface="微軟正黑體" panose="020B0604030504040204" pitchFamily="34" charset="-120"/>
              </a:rPr>
              <a:t>存入</a:t>
            </a:r>
            <a:r>
              <a:rPr lang="en-US" altLang="zh-TW" b="1" dirty="0" err="1">
                <a:solidFill>
                  <a:schemeClr val="bg1"/>
                </a:solidFill>
                <a:latin typeface="微軟正黑體" panose="020B0604030504040204" pitchFamily="34" charset="-120"/>
                <a:ea typeface="微軟正黑體" panose="020B0604030504040204" pitchFamily="34" charset="-120"/>
              </a:rPr>
              <a:t>Mongodb</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9" name="向上箭號 8"/>
          <p:cNvSpPr/>
          <p:nvPr/>
        </p:nvSpPr>
        <p:spPr>
          <a:xfrm>
            <a:off x="4931641" y="3695307"/>
            <a:ext cx="197580" cy="571893"/>
          </a:xfrm>
          <a:prstGeom prs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Google Shape;200;p14">
            <a:extLst>
              <a:ext uri="{FF2B5EF4-FFF2-40B4-BE49-F238E27FC236}">
                <a16:creationId xmlns:a16="http://schemas.microsoft.com/office/drawing/2014/main" id="{277364ED-3D0C-45FA-949F-740177E6EEA7}"/>
              </a:ext>
            </a:extLst>
          </p:cNvPr>
          <p:cNvSpPr txBox="1">
            <a:spLocks/>
          </p:cNvSpPr>
          <p:nvPr/>
        </p:nvSpPr>
        <p:spPr>
          <a:xfrm>
            <a:off x="7172325" y="-1"/>
            <a:ext cx="1971674" cy="485775"/>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algn="l"/>
            <a:r>
              <a:rPr lang="zh-TW" altLang="en-US" sz="2000" dirty="0">
                <a:solidFill>
                  <a:schemeClr val="bg1"/>
                </a:solidFill>
              </a:rPr>
              <a:t>報告人：張元宇</a:t>
            </a:r>
            <a:endParaRPr lang="en-US" sz="2000" dirty="0">
              <a:solidFill>
                <a:schemeClr val="bg1"/>
              </a:solidFill>
            </a:endParaRPr>
          </a:p>
        </p:txBody>
      </p:sp>
    </p:spTree>
    <p:extLst>
      <p:ext uri="{BB962C8B-B14F-4D97-AF65-F5344CB8AC3E}">
        <p14:creationId xmlns:p14="http://schemas.microsoft.com/office/powerpoint/2010/main" val="4103516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body" idx="1"/>
          </p:nvPr>
        </p:nvSpPr>
        <p:spPr>
          <a:xfrm>
            <a:off x="1741862" y="2234854"/>
            <a:ext cx="5382300" cy="129107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zh-TW" altLang="en-US" sz="4400" dirty="0">
                <a:latin typeface="微軟正黑體" panose="020B0604030504040204" pitchFamily="34" charset="-120"/>
                <a:ea typeface="微軟正黑體" panose="020B0604030504040204" pitchFamily="34" charset="-120"/>
              </a:rPr>
              <a:t>詞向量</a:t>
            </a:r>
            <a:endParaRPr sz="4400" dirty="0">
              <a:latin typeface="微軟正黑體" panose="020B0604030504040204" pitchFamily="34" charset="-120"/>
              <a:ea typeface="微軟正黑體" panose="020B0604030504040204" pitchFamily="34" charset="-120"/>
            </a:endParaRPr>
          </a:p>
        </p:txBody>
      </p:sp>
      <p:sp>
        <p:nvSpPr>
          <p:cNvPr id="227" name="Google Shape;227;p17"/>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61" name="圓角矩形 60"/>
          <p:cNvSpPr/>
          <p:nvPr/>
        </p:nvSpPr>
        <p:spPr>
          <a:xfrm>
            <a:off x="2428631" y="3406531"/>
            <a:ext cx="5563692" cy="1668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9" name="圓角矩形 58"/>
          <p:cNvSpPr/>
          <p:nvPr/>
        </p:nvSpPr>
        <p:spPr>
          <a:xfrm>
            <a:off x="2428631" y="1753939"/>
            <a:ext cx="5563692" cy="15579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TW" altLang="en-US" dirty="0"/>
              <a:t>                </a:t>
            </a:r>
          </a:p>
        </p:txBody>
      </p:sp>
      <p:sp>
        <p:nvSpPr>
          <p:cNvPr id="232" name="Google Shape;232;p1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2400" b="1" dirty="0" err="1">
                <a:latin typeface="微軟正黑體" panose="020B0604030504040204" pitchFamily="34" charset="-120"/>
                <a:ea typeface="微軟正黑體" panose="020B0604030504040204" pitchFamily="34" charset="-120"/>
              </a:rPr>
              <a:t>Jeiba</a:t>
            </a:r>
            <a:r>
              <a:rPr lang="zh-TW" altLang="en-US" sz="2400" b="1" dirty="0">
                <a:latin typeface="微軟正黑體" panose="020B0604030504040204" pitchFamily="34" charset="-120"/>
                <a:ea typeface="微軟正黑體" panose="020B0604030504040204" pitchFamily="34" charset="-120"/>
              </a:rPr>
              <a:t>斷詞</a:t>
            </a:r>
            <a:endParaRPr sz="2400" b="1" dirty="0">
              <a:latin typeface="微軟正黑體" panose="020B0604030504040204" pitchFamily="34" charset="-120"/>
              <a:ea typeface="微軟正黑體" panose="020B0604030504040204" pitchFamily="34" charset="-120"/>
            </a:endParaRPr>
          </a:p>
        </p:txBody>
      </p:sp>
      <p:sp>
        <p:nvSpPr>
          <p:cNvPr id="234" name="Google Shape;234;p1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cxnSp>
        <p:nvCxnSpPr>
          <p:cNvPr id="14" name="直線接點 13"/>
          <p:cNvCxnSpPr/>
          <p:nvPr/>
        </p:nvCxnSpPr>
        <p:spPr>
          <a:xfrm>
            <a:off x="3028493" y="1484986"/>
            <a:ext cx="468172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7" name="群組 26"/>
          <p:cNvGrpSpPr/>
          <p:nvPr/>
        </p:nvGrpSpPr>
        <p:grpSpPr>
          <a:xfrm>
            <a:off x="2651075" y="1774900"/>
            <a:ext cx="6167793" cy="1447979"/>
            <a:chOff x="3020" y="917992"/>
            <a:chExt cx="5766507" cy="2209760"/>
          </a:xfrm>
        </p:grpSpPr>
        <p:sp>
          <p:nvSpPr>
            <p:cNvPr id="47" name="下箭头 12"/>
            <p:cNvSpPr/>
            <p:nvPr/>
          </p:nvSpPr>
          <p:spPr>
            <a:xfrm>
              <a:off x="3020" y="917992"/>
              <a:ext cx="570674" cy="163757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TextBox 26"/>
            <p:cNvSpPr txBox="1"/>
            <p:nvPr/>
          </p:nvSpPr>
          <p:spPr>
            <a:xfrm>
              <a:off x="1822879" y="1914720"/>
              <a:ext cx="1926559" cy="707886"/>
            </a:xfrm>
            <a:prstGeom prst="rect">
              <a:avLst/>
            </a:prstGeom>
            <a:noFill/>
            <a:effectLst/>
          </p:spPr>
          <p:txBody>
            <a:bodyPr wrap="square" rtlCol="0">
              <a:spAutoFit/>
            </a:bodyPr>
            <a:lstStyle/>
            <a:p>
              <a:endParaRPr lang="zh-CN" altLang="en-US" sz="2400" dirty="0">
                <a:solidFill>
                  <a:prstClr val="white"/>
                </a:solidFill>
              </a:endParaRPr>
            </a:p>
          </p:txBody>
        </p:sp>
        <p:sp>
          <p:nvSpPr>
            <p:cNvPr id="49" name="矩形 48"/>
            <p:cNvSpPr/>
            <p:nvPr/>
          </p:nvSpPr>
          <p:spPr>
            <a:xfrm>
              <a:off x="1820081" y="2613922"/>
              <a:ext cx="3949446" cy="513830"/>
            </a:xfrm>
            <a:prstGeom prst="rect">
              <a:avLst/>
            </a:prstGeom>
            <a:effectLst/>
          </p:spPr>
          <p:txBody>
            <a:bodyPr wrap="square">
              <a:spAutoFit/>
            </a:bodyPr>
            <a:lstStyle/>
            <a:p>
              <a:pPr>
                <a:lnSpc>
                  <a:spcPct val="150000"/>
                </a:lnSpc>
              </a:pPr>
              <a:endParaRPr lang="zh-CN" altLang="en-US" sz="1200" b="1" dirty="0">
                <a:solidFill>
                  <a:prstClr val="white"/>
                </a:solidFill>
                <a:latin typeface="微软雅黑" panose="020B0503020204020204" pitchFamily="34" charset="-122"/>
                <a:ea typeface="微软雅黑" panose="020B0503020204020204" pitchFamily="34" charset="-122"/>
              </a:endParaRPr>
            </a:p>
          </p:txBody>
        </p:sp>
      </p:grpSp>
      <p:grpSp>
        <p:nvGrpSpPr>
          <p:cNvPr id="52" name="群組 51"/>
          <p:cNvGrpSpPr/>
          <p:nvPr/>
        </p:nvGrpSpPr>
        <p:grpSpPr>
          <a:xfrm>
            <a:off x="2574068" y="3480933"/>
            <a:ext cx="5195718" cy="1587014"/>
            <a:chOff x="6446620" y="1914720"/>
            <a:chExt cx="4857677" cy="2215751"/>
          </a:xfrm>
        </p:grpSpPr>
        <p:sp>
          <p:nvSpPr>
            <p:cNvPr id="54" name="下箭头 13"/>
            <p:cNvSpPr/>
            <p:nvPr/>
          </p:nvSpPr>
          <p:spPr>
            <a:xfrm rot="10800000">
              <a:off x="10714028" y="2492896"/>
              <a:ext cx="590269" cy="163757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TextBox 27"/>
            <p:cNvSpPr txBox="1"/>
            <p:nvPr/>
          </p:nvSpPr>
          <p:spPr>
            <a:xfrm>
              <a:off x="8758491" y="3250807"/>
              <a:ext cx="1926559" cy="644566"/>
            </a:xfrm>
            <a:prstGeom prst="rect">
              <a:avLst/>
            </a:prstGeom>
            <a:noFill/>
            <a:effectLst/>
          </p:spPr>
          <p:txBody>
            <a:bodyPr wrap="square" rtlCol="0">
              <a:spAutoFit/>
            </a:bodyPr>
            <a:lstStyle/>
            <a:p>
              <a:pPr algn="r"/>
              <a:r>
                <a:rPr lang="zh-TW" altLang="en-US" sz="2400" dirty="0">
                  <a:solidFill>
                    <a:prstClr val="white"/>
                  </a:solidFill>
                </a:rPr>
                <a:t>斷詞後</a:t>
              </a:r>
              <a:endParaRPr lang="zh-CN" altLang="en-US" sz="2400" dirty="0">
                <a:solidFill>
                  <a:prstClr val="white"/>
                </a:solidFill>
              </a:endParaRPr>
            </a:p>
          </p:txBody>
        </p:sp>
        <p:sp>
          <p:nvSpPr>
            <p:cNvPr id="56" name="矩形 55"/>
            <p:cNvSpPr/>
            <p:nvPr/>
          </p:nvSpPr>
          <p:spPr>
            <a:xfrm>
              <a:off x="6446620" y="1914720"/>
              <a:ext cx="3949446" cy="431411"/>
            </a:xfrm>
            <a:prstGeom prst="rect">
              <a:avLst/>
            </a:prstGeom>
            <a:effectLst/>
          </p:spPr>
          <p:txBody>
            <a:bodyPr wrap="square">
              <a:spAutoFit/>
            </a:bodyPr>
            <a:lstStyle/>
            <a:p>
              <a:pPr>
                <a:lnSpc>
                  <a:spcPct val="130000"/>
                </a:lnSpc>
              </a:pPr>
              <a:endParaRPr lang="zh-CN" altLang="en-US" sz="12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圓角矩形 21"/>
          <p:cNvSpPr/>
          <p:nvPr/>
        </p:nvSpPr>
        <p:spPr>
          <a:xfrm>
            <a:off x="2828441" y="4525505"/>
            <a:ext cx="2836565" cy="50402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將標點符號與顏文字去除以及減少無意義字詞。</a:t>
            </a:r>
          </a:p>
        </p:txBody>
      </p:sp>
      <p:sp>
        <p:nvSpPr>
          <p:cNvPr id="51" name="圓角矩形 50"/>
          <p:cNvSpPr/>
          <p:nvPr/>
        </p:nvSpPr>
        <p:spPr>
          <a:xfrm>
            <a:off x="4920712" y="1791661"/>
            <a:ext cx="2727702" cy="455504"/>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文章雜亂且有許多標點符號</a:t>
            </a:r>
          </a:p>
        </p:txBody>
      </p:sp>
      <p:sp>
        <p:nvSpPr>
          <p:cNvPr id="60" name="文字方塊 59"/>
          <p:cNvSpPr txBox="1"/>
          <p:nvPr/>
        </p:nvSpPr>
        <p:spPr>
          <a:xfrm>
            <a:off x="3477620" y="1812621"/>
            <a:ext cx="1308155" cy="461665"/>
          </a:xfrm>
          <a:prstGeom prst="rect">
            <a:avLst/>
          </a:prstGeom>
          <a:noFill/>
        </p:spPr>
        <p:txBody>
          <a:bodyPr wrap="square" rtlCol="0">
            <a:spAutoFit/>
          </a:bodyPr>
          <a:lstStyle/>
          <a:p>
            <a:r>
              <a:rPr lang="zh-TW" altLang="en-US" sz="2400" dirty="0">
                <a:solidFill>
                  <a:schemeClr val="bg1"/>
                </a:solidFill>
              </a:rPr>
              <a:t>斷詞前</a:t>
            </a:r>
          </a:p>
        </p:txBody>
      </p:sp>
      <p:sp>
        <p:nvSpPr>
          <p:cNvPr id="62" name="流程圖: 程序 61"/>
          <p:cNvSpPr/>
          <p:nvPr/>
        </p:nvSpPr>
        <p:spPr>
          <a:xfrm>
            <a:off x="3499690" y="2305847"/>
            <a:ext cx="4072067" cy="948593"/>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zh-TW" altLang="en-US" sz="850" dirty="0">
                <a:latin typeface="+mn-ea"/>
              </a:rPr>
              <a:t>想分享前幾天購入的克蘭詩和</a:t>
            </a:r>
            <a:r>
              <a:rPr lang="en-US" altLang="zh-TW" sz="850" dirty="0">
                <a:latin typeface="+mn-ea"/>
              </a:rPr>
              <a:t>THE KOOPLES </a:t>
            </a:r>
            <a:r>
              <a:rPr lang="zh-TW" altLang="en-US" sz="850" dirty="0">
                <a:latin typeface="+mn-ea"/>
              </a:rPr>
              <a:t>彈潤植萃美唇油還沒上市之前，某天上班搭捷運的早上在滑</a:t>
            </a:r>
            <a:r>
              <a:rPr lang="en-US" altLang="zh-TW" sz="850" dirty="0" err="1">
                <a:latin typeface="+mn-ea"/>
              </a:rPr>
              <a:t>ig</a:t>
            </a:r>
            <a:r>
              <a:rPr lang="zh-TW" altLang="en-US" sz="850" dirty="0">
                <a:latin typeface="+mn-ea"/>
              </a:rPr>
              <a:t>看到日本女生介紹這支，立刻被燒到！！！原本就有在用克蘭詩他們的美唇油，用的是</a:t>
            </a:r>
            <a:r>
              <a:rPr lang="en-US" altLang="zh-TW" sz="850" dirty="0">
                <a:latin typeface="+mn-ea"/>
              </a:rPr>
              <a:t>03</a:t>
            </a:r>
            <a:r>
              <a:rPr lang="zh-TW" altLang="en-US" sz="850" dirty="0">
                <a:latin typeface="+mn-ea"/>
              </a:rPr>
              <a:t>號和</a:t>
            </a:r>
            <a:r>
              <a:rPr lang="en-US" altLang="zh-TW" sz="850" dirty="0">
                <a:latin typeface="+mn-ea"/>
              </a:rPr>
              <a:t>04</a:t>
            </a:r>
            <a:r>
              <a:rPr lang="zh-TW" altLang="en-US" sz="850" dirty="0">
                <a:latin typeface="+mn-ea"/>
              </a:rPr>
              <a:t>號～所以查了一下</a:t>
            </a:r>
            <a:r>
              <a:rPr lang="en-US" altLang="zh-TW" sz="850" dirty="0">
                <a:latin typeface="+mn-ea"/>
              </a:rPr>
              <a:t>10/15</a:t>
            </a:r>
            <a:r>
              <a:rPr lang="zh-TW" altLang="en-US" sz="850" dirty="0">
                <a:latin typeface="+mn-ea"/>
              </a:rPr>
              <a:t>要上市，前幾天下班就衝去新光三越購入。一直很猶豫到底要選搖滾黑還是時尚白（超級選擇障礙），猶豫的同時櫃哥就說：「現在彩妝兩件有送這個～～小小的隨身化妝包唷」賀！小孩才要選擇，我全都要！就包了</a:t>
            </a:r>
            <a:r>
              <a:rPr lang="en-US" altLang="zh-TW" sz="850" dirty="0">
                <a:latin typeface="+mn-ea"/>
              </a:rPr>
              <a:t>XDDD</a:t>
            </a:r>
            <a:r>
              <a:rPr lang="zh-TW" altLang="en-US" sz="850" dirty="0">
                <a:latin typeface="+mn-ea"/>
              </a:rPr>
              <a:t>用了幾天覺得這聯名款和一般版本的比味道上多了很像摩洛哥髮油的味道，個人也有在用那個髮油也蠻喜歡的，所以試在唇上</a:t>
            </a:r>
          </a:p>
        </p:txBody>
      </p:sp>
      <p:sp>
        <p:nvSpPr>
          <p:cNvPr id="68" name="流程圖: 程序 67"/>
          <p:cNvSpPr/>
          <p:nvPr/>
        </p:nvSpPr>
        <p:spPr>
          <a:xfrm>
            <a:off x="2634659" y="3511743"/>
            <a:ext cx="4072067" cy="948593"/>
          </a:xfrm>
          <a:prstGeom prst="flowChartProcess">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TW" altLang="en-US" sz="850" dirty="0">
                <a:latin typeface="+mn-ea"/>
              </a:rPr>
              <a:t>想 分享 前 幾天 購入 克蘭詩 </a:t>
            </a:r>
            <a:r>
              <a:rPr lang="en-US" altLang="zh-TW" sz="850" dirty="0">
                <a:latin typeface="+mn-ea"/>
              </a:rPr>
              <a:t>THE   KOOPLES   </a:t>
            </a:r>
            <a:r>
              <a:rPr lang="zh-TW" altLang="en-US" sz="850" dirty="0">
                <a:latin typeface="+mn-ea"/>
              </a:rPr>
              <a:t>彈潤 植萃 美唇 油還 上市 之前 天 上班 搭捷運 早上 滑 </a:t>
            </a:r>
            <a:r>
              <a:rPr lang="en-US" altLang="zh-TW" sz="850" dirty="0" err="1">
                <a:latin typeface="+mn-ea"/>
              </a:rPr>
              <a:t>ig</a:t>
            </a:r>
            <a:r>
              <a:rPr lang="en-US" altLang="zh-TW" sz="850" dirty="0">
                <a:latin typeface="+mn-ea"/>
              </a:rPr>
              <a:t> </a:t>
            </a:r>
            <a:r>
              <a:rPr lang="zh-TW" altLang="en-US" sz="850" dirty="0">
                <a:latin typeface="+mn-ea"/>
              </a:rPr>
              <a:t>看到 日本 女生 介紹 這支 燒到 原本 用克蘭詩 美唇 油 </a:t>
            </a:r>
            <a:r>
              <a:rPr lang="en-US" altLang="zh-TW" sz="850" dirty="0">
                <a:latin typeface="+mn-ea"/>
              </a:rPr>
              <a:t>03 </a:t>
            </a:r>
            <a:r>
              <a:rPr lang="zh-TW" altLang="en-US" sz="850" dirty="0">
                <a:latin typeface="+mn-ea"/>
              </a:rPr>
              <a:t>號和 </a:t>
            </a:r>
            <a:r>
              <a:rPr lang="en-US" altLang="zh-TW" sz="850" dirty="0">
                <a:latin typeface="+mn-ea"/>
              </a:rPr>
              <a:t>04 </a:t>
            </a:r>
            <a:r>
              <a:rPr lang="zh-TW" altLang="en-US" sz="850" dirty="0">
                <a:latin typeface="+mn-ea"/>
              </a:rPr>
              <a:t>號 查 一下 </a:t>
            </a:r>
            <a:r>
              <a:rPr lang="en-US" altLang="zh-TW" sz="850" dirty="0">
                <a:latin typeface="+mn-ea"/>
              </a:rPr>
              <a:t>10 15 </a:t>
            </a:r>
            <a:r>
              <a:rPr lang="zh-TW" altLang="en-US" sz="850" dirty="0">
                <a:latin typeface="+mn-ea"/>
              </a:rPr>
              <a:t>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464007" y="1534758"/>
            <a:ext cx="5680089" cy="510773"/>
          </a:xfrm>
          <a:prstGeom prst="rect">
            <a:avLst/>
          </a:prstGeom>
        </p:spPr>
        <p:txBody>
          <a:bodyPr spcFirstLastPara="1" wrap="square" lIns="91425" tIns="91425" rIns="91425" bIns="91425" anchor="t" anchorCtr="0">
            <a:noAutofit/>
          </a:bodyPr>
          <a:lstStyle/>
          <a:p>
            <a:pPr marL="0" lvl="0" indent="0">
              <a:buNone/>
            </a:pPr>
            <a:r>
              <a:rPr lang="zh-TW" altLang="en-US" sz="1600" b="1" dirty="0">
                <a:solidFill>
                  <a:schemeClr val="accent2">
                    <a:lumMod val="50000"/>
                  </a:schemeClr>
                </a:solidFill>
                <a:latin typeface="微軟正黑體" panose="020B0604030504040204" pitchFamily="34" charset="-120"/>
                <a:ea typeface="微軟正黑體" panose="020B0604030504040204" pitchFamily="34" charset="-120"/>
              </a:rPr>
              <a:t>模糊搜索</a:t>
            </a:r>
            <a:endParaRPr sz="1600" b="1"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256" name="Google Shape;256;p20"/>
          <p:cNvSpPr txBox="1">
            <a:spLocks noGrp="1"/>
          </p:cNvSpPr>
          <p:nvPr>
            <p:ph type="title"/>
          </p:nvPr>
        </p:nvSpPr>
        <p:spPr>
          <a:xfrm>
            <a:off x="2606970"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a:latin typeface="微軟正黑體" panose="020B0604030504040204" pitchFamily="34" charset="-120"/>
                <a:ea typeface="微軟正黑體" panose="020B0604030504040204" pitchFamily="34" charset="-120"/>
              </a:rPr>
              <a:t>詞向量的選擇</a:t>
            </a:r>
            <a:r>
              <a:rPr lang="en-US" altLang="zh-TW" sz="3200" b="1" dirty="0">
                <a:latin typeface="微軟正黑體" panose="020B0604030504040204" pitchFamily="34" charset="-120"/>
                <a:ea typeface="微軟正黑體" panose="020B0604030504040204" pitchFamily="34" charset="-120"/>
              </a:rPr>
              <a:t>-</a:t>
            </a:r>
            <a:r>
              <a:rPr lang="en" sz="3200" b="1" dirty="0">
                <a:latin typeface="微軟正黑體" panose="020B0604030504040204" pitchFamily="34" charset="-120"/>
                <a:ea typeface="微軟正黑體" panose="020B0604030504040204" pitchFamily="34" charset="-120"/>
              </a:rPr>
              <a:t>word2vec</a:t>
            </a:r>
            <a:endParaRPr sz="3200" b="1" dirty="0">
              <a:latin typeface="微軟正黑體" panose="020B0604030504040204" pitchFamily="34" charset="-120"/>
              <a:ea typeface="微軟正黑體" panose="020B0604030504040204" pitchFamily="34" charset="-120"/>
            </a:endParaRPr>
          </a:p>
        </p:txBody>
      </p:sp>
      <p:sp>
        <p:nvSpPr>
          <p:cNvPr id="258" name="Google Shape;258;p2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cxnSp>
        <p:nvCxnSpPr>
          <p:cNvPr id="6" name="直線接點 5"/>
          <p:cNvCxnSpPr/>
          <p:nvPr/>
        </p:nvCxnSpPr>
        <p:spPr>
          <a:xfrm>
            <a:off x="2712733" y="1484986"/>
            <a:ext cx="4681728"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970" y="2137729"/>
            <a:ext cx="5024920" cy="77757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4" name="流程圖: 程序 23"/>
          <p:cNvSpPr/>
          <p:nvPr/>
        </p:nvSpPr>
        <p:spPr>
          <a:xfrm>
            <a:off x="2606970" y="3139068"/>
            <a:ext cx="1964521" cy="901243"/>
          </a:xfrm>
          <a:prstGeom prst="flowChartProcess">
            <a:avLst/>
          </a:prstGeom>
          <a:ln w="6350"/>
        </p:spPr>
        <p:style>
          <a:lnRef idx="2">
            <a:schemeClr val="dk1"/>
          </a:lnRef>
          <a:fillRef idx="1">
            <a:schemeClr val="lt1"/>
          </a:fillRef>
          <a:effectRef idx="0">
            <a:schemeClr val="dk1"/>
          </a:effectRef>
          <a:fontRef idx="minor">
            <a:schemeClr val="dk1"/>
          </a:fontRef>
        </p:style>
        <p:txBody>
          <a:bodyPr rtlCol="0" anchor="ctr"/>
          <a:lstStyle/>
          <a:p>
            <a:r>
              <a:rPr lang="zh-TW" altLang="en-US" sz="900" dirty="0"/>
              <a:t>關鍵字</a:t>
            </a:r>
            <a:r>
              <a:rPr lang="en-US" altLang="zh-TW" sz="900" dirty="0"/>
              <a:t>:</a:t>
            </a:r>
            <a:r>
              <a:rPr lang="zh-TW" altLang="en-US" sz="900" dirty="0"/>
              <a:t>修容</a:t>
            </a:r>
          </a:p>
          <a:p>
            <a:r>
              <a:rPr lang="zh-TW" altLang="en-US" sz="900" dirty="0"/>
              <a:t>鼻影</a:t>
            </a:r>
            <a:r>
              <a:rPr lang="en-US" altLang="zh-TW" sz="900" dirty="0"/>
              <a:t>,0.8871086239814758</a:t>
            </a:r>
          </a:p>
          <a:p>
            <a:r>
              <a:rPr lang="zh-TW" altLang="en-US" sz="900" dirty="0"/>
              <a:t>修容餅</a:t>
            </a:r>
            <a:r>
              <a:rPr lang="en-US" altLang="zh-TW" sz="900" dirty="0"/>
              <a:t>,0.8480609655380249</a:t>
            </a:r>
          </a:p>
          <a:p>
            <a:r>
              <a:rPr lang="zh-TW" altLang="en-US" sz="900" dirty="0"/>
              <a:t>修容棒</a:t>
            </a:r>
            <a:r>
              <a:rPr lang="en-US" altLang="zh-TW" sz="900" dirty="0"/>
              <a:t>,0.8231829404830933</a:t>
            </a:r>
          </a:p>
          <a:p>
            <a:r>
              <a:rPr lang="zh-TW" altLang="en-US" sz="900" dirty="0"/>
              <a:t>修鼻影</a:t>
            </a:r>
            <a:r>
              <a:rPr lang="en-US" altLang="zh-TW" sz="900" dirty="0"/>
              <a:t>,0.785353422164917</a:t>
            </a:r>
          </a:p>
          <a:p>
            <a:r>
              <a:rPr lang="zh-TW" altLang="en-US" sz="900" dirty="0"/>
              <a:t>畫鼻影</a:t>
            </a:r>
            <a:r>
              <a:rPr lang="en-US" altLang="zh-TW" sz="900" dirty="0"/>
              <a:t>,0.758726954460144</a:t>
            </a:r>
            <a:endParaRPr lang="zh-TW" altLang="en-US" sz="900" dirty="0"/>
          </a:p>
        </p:txBody>
      </p:sp>
      <p:sp>
        <p:nvSpPr>
          <p:cNvPr id="26" name="向右箭號 25"/>
          <p:cNvSpPr/>
          <p:nvPr/>
        </p:nvSpPr>
        <p:spPr>
          <a:xfrm>
            <a:off x="4578069" y="3518412"/>
            <a:ext cx="978408" cy="14255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圓角矩形 26"/>
          <p:cNvSpPr/>
          <p:nvPr/>
        </p:nvSpPr>
        <p:spPr>
          <a:xfrm>
            <a:off x="5589368" y="3407620"/>
            <a:ext cx="1173243" cy="3486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同義字</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464007" y="1534758"/>
            <a:ext cx="5680089" cy="510773"/>
          </a:xfrm>
          <a:prstGeom prst="rect">
            <a:avLst/>
          </a:prstGeom>
        </p:spPr>
        <p:txBody>
          <a:bodyPr spcFirstLastPara="1" wrap="square" lIns="91425" tIns="91425" rIns="91425" bIns="91425" anchor="t" anchorCtr="0">
            <a:noAutofit/>
          </a:bodyPr>
          <a:lstStyle/>
          <a:p>
            <a:pPr marL="0" lvl="0" indent="0">
              <a:buNone/>
            </a:pPr>
            <a:r>
              <a:rPr lang="zh-TW" altLang="en-US" sz="1400" b="1" dirty="0">
                <a:solidFill>
                  <a:schemeClr val="tx1"/>
                </a:solidFill>
                <a:latin typeface="微軟正黑體" panose="020B0604030504040204" pitchFamily="34" charset="-120"/>
                <a:ea typeface="微軟正黑體" panose="020B0604030504040204" pitchFamily="34" charset="-120"/>
              </a:rPr>
              <a:t>請輸入關鍵字</a:t>
            </a:r>
            <a:r>
              <a:rPr lang="en-US" altLang="zh-TW" sz="1400" b="1" dirty="0">
                <a:latin typeface="微軟正黑體" panose="020B0604030504040204" pitchFamily="34" charset="-120"/>
                <a:ea typeface="微軟正黑體" panose="020B0604030504040204" pitchFamily="34" charset="-120"/>
              </a:rPr>
              <a:t>:”</a:t>
            </a:r>
            <a:r>
              <a:rPr lang="zh-TW" altLang="en-US" sz="1400" b="1" dirty="0">
                <a:solidFill>
                  <a:srgbClr val="0070C0"/>
                </a:solidFill>
                <a:latin typeface="微軟正黑體" panose="020B0604030504040204" pitchFamily="34" charset="-120"/>
                <a:ea typeface="微軟正黑體" panose="020B0604030504040204" pitchFamily="34" charset="-120"/>
              </a:rPr>
              <a:t>我待會要去</a:t>
            </a:r>
            <a:r>
              <a:rPr lang="zh-TW" altLang="en-US" sz="1400" b="1" dirty="0">
                <a:solidFill>
                  <a:schemeClr val="accent6"/>
                </a:solidFill>
                <a:latin typeface="微軟正黑體" panose="020B0604030504040204" pitchFamily="34" charset="-120"/>
                <a:ea typeface="微軟正黑體" panose="020B0604030504040204" pitchFamily="34" charset="-120"/>
              </a:rPr>
              <a:t>約會</a:t>
            </a:r>
            <a:r>
              <a:rPr lang="zh-TW" altLang="en-US" sz="1400" b="1" dirty="0">
                <a:solidFill>
                  <a:srgbClr val="0070C0"/>
                </a:solidFill>
                <a:latin typeface="微軟正黑體" panose="020B0604030504040204" pitchFamily="34" charset="-120"/>
                <a:ea typeface="微軟正黑體" panose="020B0604030504040204" pitchFamily="34" charset="-120"/>
              </a:rPr>
              <a:t>，有沒有</a:t>
            </a:r>
            <a:r>
              <a:rPr lang="zh-TW" altLang="en-US" sz="1400" b="1" dirty="0">
                <a:solidFill>
                  <a:schemeClr val="accent6"/>
                </a:solidFill>
                <a:latin typeface="微軟正黑體" panose="020B0604030504040204" pitchFamily="34" charset="-120"/>
                <a:ea typeface="微軟正黑體" panose="020B0604030504040204" pitchFamily="34" charset="-120"/>
              </a:rPr>
              <a:t>妝容</a:t>
            </a:r>
            <a:r>
              <a:rPr lang="zh-TW" altLang="en-US" sz="1400" b="1" dirty="0">
                <a:solidFill>
                  <a:srgbClr val="0070C0"/>
                </a:solidFill>
                <a:latin typeface="微軟正黑體" panose="020B0604030504040204" pitchFamily="34" charset="-120"/>
                <a:ea typeface="微軟正黑體" panose="020B0604030504040204" pitchFamily="34" charset="-120"/>
              </a:rPr>
              <a:t>相關的文章呢</a:t>
            </a:r>
            <a:r>
              <a:rPr lang="en-US" altLang="zh-TW" sz="1400" b="1" dirty="0">
                <a:latin typeface="微軟正黑體" panose="020B0604030504040204" pitchFamily="34" charset="-120"/>
                <a:ea typeface="微軟正黑體" panose="020B0604030504040204" pitchFamily="34" charset="-120"/>
              </a:rPr>
              <a:t>?”</a:t>
            </a:r>
            <a:endParaRPr sz="1400" b="1" dirty="0">
              <a:latin typeface="微軟正黑體" panose="020B0604030504040204" pitchFamily="34" charset="-120"/>
              <a:ea typeface="微軟正黑體" panose="020B0604030504040204" pitchFamily="34" charset="-120"/>
            </a:endParaRPr>
          </a:p>
        </p:txBody>
      </p:sp>
      <p:sp>
        <p:nvSpPr>
          <p:cNvPr id="256" name="Google Shape;256;p20"/>
          <p:cNvSpPr txBox="1">
            <a:spLocks noGrp="1"/>
          </p:cNvSpPr>
          <p:nvPr>
            <p:ph type="title"/>
          </p:nvPr>
        </p:nvSpPr>
        <p:spPr>
          <a:xfrm>
            <a:off x="2606970" y="909050"/>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3200" b="1" dirty="0">
                <a:latin typeface="微軟正黑體" panose="020B0604030504040204" pitchFamily="34" charset="-120"/>
                <a:ea typeface="微軟正黑體" panose="020B0604030504040204" pitchFamily="34" charset="-120"/>
              </a:rPr>
              <a:t>詞向量的選擇</a:t>
            </a:r>
            <a:r>
              <a:rPr lang="en-US" altLang="zh-TW" sz="3200" b="1" dirty="0">
                <a:latin typeface="微軟正黑體" panose="020B0604030504040204" pitchFamily="34" charset="-120"/>
                <a:ea typeface="微軟正黑體" panose="020B0604030504040204" pitchFamily="34" charset="-120"/>
              </a:rPr>
              <a:t>-</a:t>
            </a:r>
            <a:r>
              <a:rPr lang="en" sz="3200" b="1" dirty="0">
                <a:latin typeface="微軟正黑體" panose="020B0604030504040204" pitchFamily="34" charset="-120"/>
                <a:ea typeface="微軟正黑體" panose="020B0604030504040204" pitchFamily="34" charset="-120"/>
              </a:rPr>
              <a:t>word2vec</a:t>
            </a:r>
            <a:endParaRPr sz="3200" b="1" dirty="0">
              <a:latin typeface="微軟正黑體" panose="020B0604030504040204" pitchFamily="34" charset="-120"/>
              <a:ea typeface="微軟正黑體" panose="020B0604030504040204" pitchFamily="34" charset="-120"/>
            </a:endParaRPr>
          </a:p>
        </p:txBody>
      </p:sp>
      <p:sp>
        <p:nvSpPr>
          <p:cNvPr id="258" name="Google Shape;258;p2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cxnSp>
        <p:nvCxnSpPr>
          <p:cNvPr id="6" name="直線接點 5"/>
          <p:cNvCxnSpPr/>
          <p:nvPr/>
        </p:nvCxnSpPr>
        <p:spPr>
          <a:xfrm>
            <a:off x="2712733" y="1484986"/>
            <a:ext cx="4681728"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759" y="2021768"/>
            <a:ext cx="5725661" cy="12653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6" name="群組 15"/>
          <p:cNvGrpSpPr/>
          <p:nvPr/>
        </p:nvGrpSpPr>
        <p:grpSpPr>
          <a:xfrm>
            <a:off x="4599878" y="3141325"/>
            <a:ext cx="1342529" cy="540925"/>
            <a:chOff x="4599878" y="3323718"/>
            <a:chExt cx="1342529" cy="540925"/>
          </a:xfrm>
        </p:grpSpPr>
        <p:sp>
          <p:nvSpPr>
            <p:cNvPr id="15" name="向下箭號 14"/>
            <p:cNvSpPr/>
            <p:nvPr/>
          </p:nvSpPr>
          <p:spPr>
            <a:xfrm rot="3491449">
              <a:off x="4787452" y="3196984"/>
              <a:ext cx="165778" cy="5409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向下箭號 19"/>
            <p:cNvSpPr/>
            <p:nvPr/>
          </p:nvSpPr>
          <p:spPr>
            <a:xfrm>
              <a:off x="5769272" y="3323718"/>
              <a:ext cx="173135" cy="5409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2" name="流程圖: 程序 1"/>
          <p:cNvSpPr/>
          <p:nvPr/>
        </p:nvSpPr>
        <p:spPr>
          <a:xfrm>
            <a:off x="2269554" y="3484897"/>
            <a:ext cx="3157640" cy="291123"/>
          </a:xfrm>
          <a:prstGeom prst="flowChartProcess">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000" dirty="0"/>
              <a:t>(2504, </a:t>
            </a:r>
            <a:r>
              <a:rPr lang="en-US" altLang="zh-TW" sz="1000" b="1" dirty="0">
                <a:solidFill>
                  <a:schemeClr val="accent6"/>
                </a:solidFill>
              </a:rPr>
              <a:t>0.9529139</a:t>
            </a:r>
            <a:r>
              <a:rPr lang="en-US" altLang="zh-TW" sz="1000" dirty="0"/>
              <a:t>, '[</a:t>
            </a:r>
            <a:r>
              <a:rPr lang="zh-TW" altLang="en-US" sz="1000" dirty="0"/>
              <a:t>心得</a:t>
            </a:r>
            <a:r>
              <a:rPr lang="en-US" altLang="zh-TW" sz="1000" dirty="0"/>
              <a:t>] </a:t>
            </a:r>
            <a:r>
              <a:rPr lang="zh-TW" altLang="en-US" sz="1000" dirty="0"/>
              <a:t>兩罐貴婦底妝 </a:t>
            </a:r>
            <a:r>
              <a:rPr lang="en-US" altLang="zh-TW" sz="1000" dirty="0"/>
              <a:t>La </a:t>
            </a:r>
            <a:r>
              <a:rPr lang="en-US" altLang="zh-TW" sz="1000" dirty="0" err="1"/>
              <a:t>Mer</a:t>
            </a:r>
            <a:r>
              <a:rPr lang="en-US" altLang="zh-TW" sz="1000" dirty="0"/>
              <a:t>/</a:t>
            </a:r>
            <a:r>
              <a:rPr lang="zh-TW" altLang="en-US" sz="1000" dirty="0"/>
              <a:t>嬌蘭</a:t>
            </a:r>
            <a:r>
              <a:rPr lang="en-US" altLang="zh-TW" sz="1000" dirty="0"/>
              <a:t>')</a:t>
            </a:r>
            <a:endParaRPr lang="zh-TW" altLang="en-US" sz="1000" dirty="0"/>
          </a:p>
        </p:txBody>
      </p:sp>
      <p:sp>
        <p:nvSpPr>
          <p:cNvPr id="22" name="流程圖: 程序 21"/>
          <p:cNvSpPr/>
          <p:nvPr/>
        </p:nvSpPr>
        <p:spPr>
          <a:xfrm>
            <a:off x="4467840" y="3822324"/>
            <a:ext cx="4491963" cy="291123"/>
          </a:xfrm>
          <a:prstGeom prst="flowChartProcess">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000" dirty="0"/>
              <a:t>(7973, </a:t>
            </a:r>
            <a:r>
              <a:rPr lang="en-US" altLang="zh-TW" sz="1000" b="1" dirty="0">
                <a:solidFill>
                  <a:schemeClr val="accent6"/>
                </a:solidFill>
              </a:rPr>
              <a:t>0.9481875</a:t>
            </a:r>
            <a:r>
              <a:rPr lang="en-US" altLang="zh-TW" sz="1000" dirty="0"/>
              <a:t>, '</a:t>
            </a:r>
            <a:r>
              <a:rPr lang="zh-TW" altLang="en-US" sz="1000" dirty="0"/>
              <a:t>秋冬大勢底妝推薦，</a:t>
            </a:r>
            <a:r>
              <a:rPr lang="en-US" altLang="zh-TW" sz="1000" dirty="0"/>
              <a:t>LANCOME</a:t>
            </a:r>
            <a:r>
              <a:rPr lang="zh-TW" altLang="en-US" sz="1000" dirty="0"/>
              <a:t>蘭蔻水感奇蹟恆久光粉底</a:t>
            </a:r>
            <a:r>
              <a:rPr lang="en-US" altLang="zh-TW" sz="1000" dirty="0"/>
              <a:t>')</a:t>
            </a:r>
            <a:endParaRPr lang="zh-TW" altLang="en-US" sz="1000" dirty="0"/>
          </a:p>
        </p:txBody>
      </p:sp>
      <p:sp>
        <p:nvSpPr>
          <p:cNvPr id="4" name="圓角矩形 3"/>
          <p:cNvSpPr/>
          <p:nvPr/>
        </p:nvSpPr>
        <p:spPr>
          <a:xfrm>
            <a:off x="3848374" y="2592091"/>
            <a:ext cx="2440593" cy="5560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效果不如預期</a:t>
            </a:r>
          </a:p>
        </p:txBody>
      </p:sp>
    </p:spTree>
    <p:extLst>
      <p:ext uri="{BB962C8B-B14F-4D97-AF65-F5344CB8AC3E}">
        <p14:creationId xmlns:p14="http://schemas.microsoft.com/office/powerpoint/2010/main" val="249284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功能介紹</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7</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5" name="圖片 4">
            <a:extLst>
              <a:ext uri="{FF2B5EF4-FFF2-40B4-BE49-F238E27FC236}">
                <a16:creationId xmlns:a16="http://schemas.microsoft.com/office/drawing/2014/main" id="{B385BA3B-9946-4C66-8FAD-408B9784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72" y="1001459"/>
            <a:ext cx="3390255" cy="2841210"/>
          </a:xfrm>
          <a:prstGeom prst="rect">
            <a:avLst/>
          </a:prstGeom>
        </p:spPr>
      </p:pic>
    </p:spTree>
    <p:extLst>
      <p:ext uri="{BB962C8B-B14F-4D97-AF65-F5344CB8AC3E}">
        <p14:creationId xmlns:p14="http://schemas.microsoft.com/office/powerpoint/2010/main" val="123844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body" idx="1"/>
          </p:nvPr>
        </p:nvSpPr>
        <p:spPr>
          <a:xfrm>
            <a:off x="2464007" y="1534758"/>
            <a:ext cx="5680089" cy="510773"/>
          </a:xfrm>
          <a:prstGeom prst="rect">
            <a:avLst/>
          </a:prstGeom>
        </p:spPr>
        <p:txBody>
          <a:bodyPr spcFirstLastPara="1" wrap="square" lIns="91425" tIns="91425" rIns="91425" bIns="91425" anchor="t" anchorCtr="0">
            <a:noAutofit/>
          </a:bodyPr>
          <a:lstStyle/>
          <a:p>
            <a:pPr marL="0" lvl="0" indent="0">
              <a:buNone/>
            </a:pPr>
            <a:r>
              <a:rPr lang="zh-TW" altLang="en-US" sz="1400" b="1" dirty="0">
                <a:solidFill>
                  <a:schemeClr val="tx1"/>
                </a:solidFill>
                <a:latin typeface="微軟正黑體" panose="020B0604030504040204" pitchFamily="34" charset="-120"/>
                <a:ea typeface="微軟正黑體" panose="020B0604030504040204" pitchFamily="34" charset="-120"/>
              </a:rPr>
              <a:t>請輸入關鍵字</a:t>
            </a:r>
            <a:r>
              <a:rPr lang="en-US" altLang="zh-TW" sz="1400" b="1" dirty="0">
                <a:latin typeface="微軟正黑體" panose="020B0604030504040204" pitchFamily="34" charset="-120"/>
                <a:ea typeface="微軟正黑體" panose="020B0604030504040204" pitchFamily="34" charset="-120"/>
              </a:rPr>
              <a:t>:”</a:t>
            </a:r>
            <a:r>
              <a:rPr lang="zh-TW" altLang="en-US" sz="1400" b="1" dirty="0">
                <a:solidFill>
                  <a:srgbClr val="0070C0"/>
                </a:solidFill>
                <a:latin typeface="微軟正黑體" panose="020B0604030504040204" pitchFamily="34" charset="-120"/>
                <a:ea typeface="微軟正黑體" panose="020B0604030504040204" pitchFamily="34" charset="-120"/>
              </a:rPr>
              <a:t>我待會要去</a:t>
            </a:r>
            <a:r>
              <a:rPr lang="zh-TW" altLang="en-US" sz="1400" b="1" dirty="0">
                <a:solidFill>
                  <a:schemeClr val="accent6"/>
                </a:solidFill>
                <a:latin typeface="微軟正黑體" panose="020B0604030504040204" pitchFamily="34" charset="-120"/>
                <a:ea typeface="微軟正黑體" panose="020B0604030504040204" pitchFamily="34" charset="-120"/>
              </a:rPr>
              <a:t>約會</a:t>
            </a:r>
            <a:r>
              <a:rPr lang="zh-TW" altLang="en-US" sz="1400" b="1" dirty="0">
                <a:solidFill>
                  <a:srgbClr val="0070C0"/>
                </a:solidFill>
                <a:latin typeface="微軟正黑體" panose="020B0604030504040204" pitchFamily="34" charset="-120"/>
                <a:ea typeface="微軟正黑體" panose="020B0604030504040204" pitchFamily="34" charset="-120"/>
              </a:rPr>
              <a:t>，有沒有</a:t>
            </a:r>
            <a:r>
              <a:rPr lang="zh-TW" altLang="en-US" sz="1400" b="1" dirty="0">
                <a:solidFill>
                  <a:schemeClr val="accent6"/>
                </a:solidFill>
                <a:latin typeface="微軟正黑體" panose="020B0604030504040204" pitchFamily="34" charset="-120"/>
                <a:ea typeface="微軟正黑體" panose="020B0604030504040204" pitchFamily="34" charset="-120"/>
              </a:rPr>
              <a:t>妝容</a:t>
            </a:r>
            <a:r>
              <a:rPr lang="zh-TW" altLang="en-US" sz="1400" b="1" dirty="0">
                <a:solidFill>
                  <a:srgbClr val="0070C0"/>
                </a:solidFill>
                <a:latin typeface="微軟正黑體" panose="020B0604030504040204" pitchFamily="34" charset="-120"/>
                <a:ea typeface="微軟正黑體" panose="020B0604030504040204" pitchFamily="34" charset="-120"/>
              </a:rPr>
              <a:t>相關的文章呢</a:t>
            </a:r>
            <a:r>
              <a:rPr lang="en-US" altLang="zh-TW" sz="1400" b="1" dirty="0">
                <a:latin typeface="微軟正黑體" panose="020B0604030504040204" pitchFamily="34" charset="-120"/>
                <a:ea typeface="微軟正黑體" panose="020B0604030504040204" pitchFamily="34" charset="-120"/>
              </a:rPr>
              <a:t>?”</a:t>
            </a:r>
            <a:endParaRPr sz="1400" b="1" dirty="0">
              <a:latin typeface="微軟正黑體" panose="020B0604030504040204" pitchFamily="34" charset="-120"/>
              <a:ea typeface="微軟正黑體" panose="020B0604030504040204" pitchFamily="34" charset="-120"/>
            </a:endParaRPr>
          </a:p>
        </p:txBody>
      </p:sp>
      <p:sp>
        <p:nvSpPr>
          <p:cNvPr id="256" name="Google Shape;256;p20"/>
          <p:cNvSpPr txBox="1">
            <a:spLocks noGrp="1"/>
          </p:cNvSpPr>
          <p:nvPr>
            <p:ph type="title"/>
          </p:nvPr>
        </p:nvSpPr>
        <p:spPr>
          <a:xfrm>
            <a:off x="2606970" y="909050"/>
            <a:ext cx="5275500" cy="641100"/>
          </a:xfrm>
          <a:prstGeom prst="rect">
            <a:avLst/>
          </a:prstGeom>
        </p:spPr>
        <p:txBody>
          <a:bodyPr spcFirstLastPara="1" wrap="square" lIns="91425" tIns="91425" rIns="91425" bIns="91425" anchor="b" anchorCtr="0">
            <a:noAutofit/>
          </a:bodyPr>
          <a:lstStyle/>
          <a:p>
            <a:pPr lvl="0"/>
            <a:r>
              <a:rPr lang="en" altLang="zh-TW" sz="3200" dirty="0">
                <a:latin typeface="微軟正黑體" panose="020B0604030504040204" pitchFamily="34" charset="-120"/>
                <a:ea typeface="微軟正黑體" panose="020B0604030504040204" pitchFamily="34" charset="-120"/>
              </a:rPr>
              <a:t>詞向量的選擇-</a:t>
            </a:r>
            <a:r>
              <a:rPr lang="en" altLang="zh-TW" sz="3200" b="1" dirty="0">
                <a:latin typeface="微軟正黑體" panose="020B0604030504040204" pitchFamily="34" charset="-120"/>
                <a:ea typeface="微軟正黑體" panose="020B0604030504040204" pitchFamily="34" charset="-120"/>
                <a:sym typeface="Varela Round"/>
              </a:rPr>
              <a:t>FastText</a:t>
            </a:r>
            <a:endParaRPr sz="3200" b="1" dirty="0">
              <a:latin typeface="微軟正黑體" panose="020B0604030504040204" pitchFamily="34" charset="-120"/>
              <a:ea typeface="微軟正黑體" panose="020B0604030504040204" pitchFamily="34" charset="-120"/>
            </a:endParaRPr>
          </a:p>
        </p:txBody>
      </p:sp>
      <p:sp>
        <p:nvSpPr>
          <p:cNvPr id="258" name="Google Shape;258;p2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cxnSp>
        <p:nvCxnSpPr>
          <p:cNvPr id="6" name="直線接點 5"/>
          <p:cNvCxnSpPr/>
          <p:nvPr/>
        </p:nvCxnSpPr>
        <p:spPr>
          <a:xfrm>
            <a:off x="2712733" y="1484986"/>
            <a:ext cx="4681728"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Google Shape;396;g7c13753082_0_33"/>
          <p:cNvPicPr preferRelativeResize="0"/>
          <p:nvPr/>
        </p:nvPicPr>
        <p:blipFill>
          <a:blip r:embed="rId3">
            <a:alphaModFix/>
          </a:blip>
          <a:stretch>
            <a:fillRect/>
          </a:stretch>
        </p:blipFill>
        <p:spPr>
          <a:xfrm>
            <a:off x="2582412" y="2133434"/>
            <a:ext cx="4486734" cy="10471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5" name="群組 4"/>
          <p:cNvGrpSpPr/>
          <p:nvPr/>
        </p:nvGrpSpPr>
        <p:grpSpPr>
          <a:xfrm>
            <a:off x="1723545" y="3319530"/>
            <a:ext cx="7250049" cy="1759008"/>
            <a:chOff x="1723545" y="3266905"/>
            <a:chExt cx="7250049" cy="1759008"/>
          </a:xfrm>
        </p:grpSpPr>
        <p:grpSp>
          <p:nvGrpSpPr>
            <p:cNvPr id="19" name="群組 18"/>
            <p:cNvGrpSpPr/>
            <p:nvPr/>
          </p:nvGrpSpPr>
          <p:grpSpPr>
            <a:xfrm>
              <a:off x="5165437" y="3936691"/>
              <a:ext cx="2347123" cy="1089222"/>
              <a:chOff x="5165437" y="4127453"/>
              <a:chExt cx="2347123" cy="1089222"/>
            </a:xfrm>
          </p:grpSpPr>
          <p:sp>
            <p:nvSpPr>
              <p:cNvPr id="17" name="向下箭號 16"/>
              <p:cNvSpPr/>
              <p:nvPr/>
            </p:nvSpPr>
            <p:spPr>
              <a:xfrm>
                <a:off x="6190290" y="4127453"/>
                <a:ext cx="223667" cy="3929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圓角矩形 17"/>
              <p:cNvSpPr/>
              <p:nvPr/>
            </p:nvSpPr>
            <p:spPr>
              <a:xfrm>
                <a:off x="5165437" y="4546693"/>
                <a:ext cx="2347123" cy="6699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分數越小，相似度較高，將此篇文章回傳給使用者</a:t>
                </a:r>
              </a:p>
            </p:txBody>
          </p:sp>
        </p:grpSp>
        <p:sp>
          <p:nvSpPr>
            <p:cNvPr id="2" name="流程圖: 程序 1"/>
            <p:cNvSpPr/>
            <p:nvPr/>
          </p:nvSpPr>
          <p:spPr>
            <a:xfrm>
              <a:off x="5393563" y="3582937"/>
              <a:ext cx="3580031" cy="327442"/>
            </a:xfrm>
            <a:prstGeom prst="flowChartProcess">
              <a:avLst/>
            </a:prstGeom>
            <a:ln w="12700"/>
          </p:spPr>
          <p:style>
            <a:lnRef idx="2">
              <a:schemeClr val="dk1"/>
            </a:lnRef>
            <a:fillRef idx="1">
              <a:schemeClr val="lt1"/>
            </a:fillRef>
            <a:effectRef idx="0">
              <a:schemeClr val="dk1"/>
            </a:effectRef>
            <a:fontRef idx="minor">
              <a:schemeClr val="dk1"/>
            </a:fontRef>
          </p:style>
          <p:txBody>
            <a:bodyPr rtlCol="0" anchor="ctr"/>
            <a:lstStyle/>
            <a:p>
              <a:pPr lvl="0"/>
              <a:r>
                <a:rPr lang="en-US" altLang="zh-TW" sz="1000" dirty="0"/>
                <a:t>(1178, </a:t>
              </a:r>
              <a:r>
                <a:rPr lang="en-US" altLang="zh-TW" sz="1000" b="1" dirty="0">
                  <a:solidFill>
                    <a:schemeClr val="accent6"/>
                  </a:solidFill>
                </a:rPr>
                <a:t>1.8591962669265762</a:t>
              </a:r>
              <a:r>
                <a:rPr lang="en-US" altLang="zh-TW" sz="1000" dirty="0"/>
                <a:t>, '[</a:t>
              </a:r>
              <a:r>
                <a:rPr lang="zh-TW" altLang="en-US" sz="1000" dirty="0"/>
                <a:t>心得</a:t>
              </a:r>
              <a:r>
                <a:rPr lang="en-US" altLang="zh-TW" sz="1000" dirty="0"/>
                <a:t>] </a:t>
              </a:r>
              <a:r>
                <a:rPr lang="zh-TW" altLang="en-US" sz="1000" dirty="0"/>
                <a:t>感謝男友之七夕情人節約會妝容分享</a:t>
              </a:r>
              <a:r>
                <a:rPr lang="en-US" altLang="zh-TW" sz="1000" dirty="0"/>
                <a:t>')</a:t>
              </a:r>
            </a:p>
          </p:txBody>
        </p:sp>
        <p:sp>
          <p:nvSpPr>
            <p:cNvPr id="25" name="流程圖: 程序 24"/>
            <p:cNvSpPr/>
            <p:nvPr/>
          </p:nvSpPr>
          <p:spPr>
            <a:xfrm>
              <a:off x="1723545" y="3582937"/>
              <a:ext cx="3580031" cy="327442"/>
            </a:xfrm>
            <a:prstGeom prst="flowChartProcess">
              <a:avLst/>
            </a:prstGeom>
            <a:ln w="12700"/>
          </p:spPr>
          <p:style>
            <a:lnRef idx="2">
              <a:schemeClr val="dk1"/>
            </a:lnRef>
            <a:fillRef idx="1">
              <a:schemeClr val="lt1"/>
            </a:fillRef>
            <a:effectRef idx="0">
              <a:schemeClr val="dk1"/>
            </a:effectRef>
            <a:fontRef idx="minor">
              <a:schemeClr val="dk1"/>
            </a:fontRef>
          </p:style>
          <p:txBody>
            <a:bodyPr rtlCol="0" anchor="ctr"/>
            <a:lstStyle/>
            <a:p>
              <a:pPr lvl="0"/>
              <a:r>
                <a:rPr lang="en-US" altLang="zh-TW" sz="1000" dirty="0"/>
                <a:t>(8692, </a:t>
              </a:r>
              <a:r>
                <a:rPr lang="en-US" altLang="zh-TW" sz="1000" b="1" dirty="0">
                  <a:solidFill>
                    <a:schemeClr val="accent6"/>
                  </a:solidFill>
                </a:rPr>
                <a:t>3.0380014988293205</a:t>
              </a:r>
              <a:r>
                <a:rPr lang="en-US" altLang="zh-TW" sz="1000" dirty="0"/>
                <a:t>, 'MAYBELLINE</a:t>
              </a:r>
              <a:r>
                <a:rPr lang="zh-TW" altLang="en-US" sz="1000" dirty="0"/>
                <a:t>打造紐約時尚都會妝感</a:t>
              </a:r>
              <a:r>
                <a:rPr lang="en-US" altLang="zh-TW" sz="1000" dirty="0"/>
                <a:t>')</a:t>
              </a:r>
            </a:p>
          </p:txBody>
        </p:sp>
        <p:grpSp>
          <p:nvGrpSpPr>
            <p:cNvPr id="4" name="群組 3"/>
            <p:cNvGrpSpPr/>
            <p:nvPr/>
          </p:nvGrpSpPr>
          <p:grpSpPr>
            <a:xfrm>
              <a:off x="4584588" y="3266905"/>
              <a:ext cx="1516382" cy="223892"/>
              <a:chOff x="4584588" y="3266905"/>
              <a:chExt cx="1516382" cy="223892"/>
            </a:xfrm>
          </p:grpSpPr>
          <p:sp>
            <p:nvSpPr>
              <p:cNvPr id="15" name="向下箭號 14"/>
              <p:cNvSpPr/>
              <p:nvPr/>
            </p:nvSpPr>
            <p:spPr>
              <a:xfrm rot="3491449">
                <a:off x="4743151" y="3108342"/>
                <a:ext cx="223799" cy="5409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向下箭號 19"/>
              <p:cNvSpPr/>
              <p:nvPr/>
            </p:nvSpPr>
            <p:spPr>
              <a:xfrm rot="18275097">
                <a:off x="5718608" y="3108435"/>
                <a:ext cx="223799" cy="5409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336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資料庫</a:t>
            </a:r>
            <a:r>
              <a:rPr lang="zh-TW" altLang="en-US" sz="3000" dirty="0">
                <a:solidFill>
                  <a:srgbClr val="002060"/>
                </a:solidFill>
              </a:rPr>
              <a:t>．</a:t>
            </a:r>
            <a:r>
              <a:rPr lang="zh-TW" altLang="en-US" sz="3000" dirty="0">
                <a:solidFill>
                  <a:srgbClr val="002060"/>
                </a:solidFill>
                <a:latin typeface="微軟正黑體" panose="020B0604030504040204" pitchFamily="34" charset="-120"/>
                <a:ea typeface="微軟正黑體" panose="020B0604030504040204" pitchFamily="34" charset="-120"/>
              </a:rPr>
              <a:t>演算法－影像辨識／</a:t>
            </a:r>
            <a:r>
              <a:rPr lang="en-US" altLang="zh-TW" sz="3000" dirty="0">
                <a:solidFill>
                  <a:srgbClr val="002060"/>
                </a:solidFill>
                <a:latin typeface="微軟正黑體" panose="020B0604030504040204" pitchFamily="34" charset="-120"/>
                <a:ea typeface="微軟正黑體" panose="020B0604030504040204" pitchFamily="34" charset="-120"/>
              </a:rPr>
              <a:t>HDFS</a:t>
            </a:r>
            <a:endParaRPr lang="zh-TW" altLang="en-US" sz="3000" dirty="0">
              <a:solidFill>
                <a:srgbClr val="002060"/>
              </a:solidFill>
              <a:latin typeface="微軟正黑體" panose="020B0604030504040204" pitchFamily="34" charset="-120"/>
              <a:ea typeface="微軟正黑體" panose="020B0604030504040204" pitchFamily="34" charset="-120"/>
            </a:endParaRP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報告人｜周柏帆</a:t>
            </a:r>
          </a:p>
        </p:txBody>
      </p:sp>
    </p:spTree>
    <p:extLst>
      <p:ext uri="{BB962C8B-B14F-4D97-AF65-F5344CB8AC3E}">
        <p14:creationId xmlns:p14="http://schemas.microsoft.com/office/powerpoint/2010/main" val="1434976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45" y="566722"/>
            <a:ext cx="7311509" cy="3852878"/>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100" y="3159760"/>
            <a:ext cx="2000250" cy="112014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821" y="1008156"/>
            <a:ext cx="1212729" cy="677702"/>
          </a:xfrm>
          <a:prstGeom prst="rect">
            <a:avLst/>
          </a:prstGeom>
        </p:spPr>
      </p:pic>
      <p:sp>
        <p:nvSpPr>
          <p:cNvPr id="7" name="投影片編號版面配置區 1"/>
          <p:cNvSpPr txBox="1">
            <a:spLocks/>
          </p:cNvSpPr>
          <p:nvPr/>
        </p:nvSpPr>
        <p:spPr>
          <a:xfrm>
            <a:off x="4337100" y="4751625"/>
            <a:ext cx="469800" cy="391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72</a:t>
            </a:fld>
            <a:endParaRPr lang="en" dirty="0"/>
          </a:p>
        </p:txBody>
      </p:sp>
    </p:spTree>
    <p:extLst>
      <p:ext uri="{BB962C8B-B14F-4D97-AF65-F5344CB8AC3E}">
        <p14:creationId xmlns:p14="http://schemas.microsoft.com/office/powerpoint/2010/main" val="3754586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3.88889E-6 1.60494E-6 L -0.12326 0.20741 " pathEditMode="relative" rAng="0" ptsTypes="AA">
                                      <p:cBhvr>
                                        <p:cTn id="12" dur="2000" fill="hold"/>
                                        <p:tgtEl>
                                          <p:spTgt spid="6"/>
                                        </p:tgtEl>
                                        <p:attrNameLst>
                                          <p:attrName>ppt_x</p:attrName>
                                          <p:attrName>ppt_y</p:attrName>
                                        </p:attrNameLst>
                                      </p:cBhvr>
                                      <p:rCtr x="-6163" y="1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87" y="2729132"/>
            <a:ext cx="1493735" cy="1769279"/>
          </a:xfrm>
          <a:prstGeom prst="rect">
            <a:avLst/>
          </a:prstGeom>
        </p:spPr>
      </p:pic>
      <p:sp>
        <p:nvSpPr>
          <p:cNvPr id="2" name="投影片編號版面配置區 1"/>
          <p:cNvSpPr>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73</a:t>
            </a:fld>
            <a:endParaRPr lang="en" dirty="0"/>
          </a:p>
        </p:txBody>
      </p:sp>
      <p:sp>
        <p:nvSpPr>
          <p:cNvPr id="3" name="文字方塊 2"/>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4" name="文字方塊 3"/>
          <p:cNvSpPr txBox="1"/>
          <p:nvPr/>
        </p:nvSpPr>
        <p:spPr>
          <a:xfrm>
            <a:off x="2100590" y="3259829"/>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8100000" algn="tr" rotWithShape="0">
                    <a:prstClr val="black">
                      <a:alpha val="40000"/>
                    </a:prstClr>
                  </a:outerShdw>
                </a:effectLst>
              </a:rPr>
              <a:t>即時上妝</a:t>
            </a:r>
            <a:endParaRPr lang="en-US" altLang="zh-TW" sz="4000" dirty="0">
              <a:ln w="0"/>
              <a:solidFill>
                <a:schemeClr val="tx1"/>
              </a:solidFill>
              <a:effectLst>
                <a:outerShdw blurRad="50800" dist="38100" dir="8100000" algn="tr" rotWithShape="0">
                  <a:prstClr val="black">
                    <a:alpha val="40000"/>
                  </a:prstClr>
                </a:outerShdw>
              </a:effectLst>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15" y="131292"/>
            <a:ext cx="2452385" cy="204161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286" y="2729131"/>
            <a:ext cx="1493736" cy="1769279"/>
          </a:xfrm>
          <a:prstGeom prst="rect">
            <a:avLst/>
          </a:prstGeom>
        </p:spPr>
      </p:pic>
    </p:spTree>
    <p:extLst>
      <p:ext uri="{BB962C8B-B14F-4D97-AF65-F5344CB8AC3E}">
        <p14:creationId xmlns:p14="http://schemas.microsoft.com/office/powerpoint/2010/main" val="115220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投影片編號版面配置區 1"/>
          <p:cNvSpPr txBox="1">
            <a:spLocks/>
          </p:cNvSpPr>
          <p:nvPr/>
        </p:nvSpPr>
        <p:spPr>
          <a:xfrm>
            <a:off x="4337100" y="4751625"/>
            <a:ext cx="469800" cy="391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74</a:t>
            </a:fld>
            <a:endParaRPr lang="en" dirty="0"/>
          </a:p>
        </p:txBody>
      </p:sp>
      <p:sp>
        <p:nvSpPr>
          <p:cNvPr id="7" name="文字方塊 6"/>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8" name="矩形 7"/>
          <p:cNvSpPr/>
          <p:nvPr/>
        </p:nvSpPr>
        <p:spPr>
          <a:xfrm>
            <a:off x="3299594" y="2090649"/>
            <a:ext cx="4195812" cy="3108543"/>
          </a:xfrm>
          <a:prstGeom prst="rect">
            <a:avLst/>
          </a:prstGeom>
          <a:noFill/>
          <a:effectLst>
            <a:glow rad="63500">
              <a:schemeClr val="accent1">
                <a:satMod val="175000"/>
                <a:alpha val="40000"/>
              </a:schemeClr>
            </a:glow>
          </a:effectLst>
        </p:spPr>
        <p:txBody>
          <a:bodyPr wrap="square" lIns="91440" tIns="45720" rIns="91440" bIns="45720">
            <a:spAutoFit/>
          </a:bodyPr>
          <a:lstStyle/>
          <a:p>
            <a:pPr marL="514350" indent="-514350">
              <a:buAutoNum type="arabicPeriod"/>
            </a:pPr>
            <a:r>
              <a:rPr lang="en-US" altLang="zh-TW" sz="2000" b="0" cap="none" spc="0" dirty="0" err="1">
                <a:ln w="0"/>
                <a:solidFill>
                  <a:schemeClr val="tx1"/>
                </a:solidFill>
                <a:effectLst>
                  <a:outerShdw blurRad="38100" dist="19050" dir="2700000" algn="tl" rotWithShape="0">
                    <a:schemeClr val="dk1">
                      <a:alpha val="40000"/>
                    </a:schemeClr>
                  </a:outerShdw>
                </a:effectLst>
              </a:rPr>
              <a:t>Haar</a:t>
            </a:r>
            <a:r>
              <a:rPr lang="zh-TW" altLang="en-US" sz="2000" b="0" cap="none" spc="0" dirty="0">
                <a:ln w="0"/>
                <a:solidFill>
                  <a:schemeClr val="tx1"/>
                </a:solidFill>
                <a:effectLst>
                  <a:outerShdw blurRad="38100" dist="19050" dir="2700000" algn="tl" rotWithShape="0">
                    <a:schemeClr val="dk1">
                      <a:alpha val="40000"/>
                    </a:schemeClr>
                  </a:outerShdw>
                </a:effectLst>
              </a:rPr>
              <a:t> </a:t>
            </a:r>
            <a:r>
              <a:rPr lang="en-US" altLang="zh-TW" sz="2000" b="0" cap="none" spc="0" dirty="0">
                <a:ln w="0"/>
                <a:solidFill>
                  <a:schemeClr val="tx1"/>
                </a:solidFill>
                <a:effectLst>
                  <a:outerShdw blurRad="38100" dist="19050" dir="2700000" algn="tl" rotWithShape="0">
                    <a:schemeClr val="dk1">
                      <a:alpha val="40000"/>
                    </a:schemeClr>
                  </a:outerShdw>
                </a:effectLst>
              </a:rPr>
              <a:t>cascade</a:t>
            </a:r>
          </a:p>
          <a:p>
            <a:pPr marL="514350" indent="-514350">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zh-TW" altLang="en-US" sz="2000" dirty="0">
                <a:ln w="0"/>
                <a:solidFill>
                  <a:schemeClr val="tx1"/>
                </a:solidFill>
                <a:effectLst>
                  <a:outerShdw blurRad="38100" dist="19050" dir="2700000" algn="tl" rotWithShape="0">
                    <a:schemeClr val="dk1">
                      <a:alpha val="40000"/>
                    </a:schemeClr>
                  </a:outerShdw>
                </a:effectLst>
              </a:rPr>
              <a:t> 臉部特徵點</a:t>
            </a: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Haar</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和 </a:t>
            </a: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比較</a:t>
            </a: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人臉校正</a:t>
            </a:r>
          </a:p>
          <a:p>
            <a:pPr marL="514350" indent="-514350">
              <a:buFont typeface="Arial"/>
              <a:buAutoNum type="arabicPeriod"/>
            </a:pPr>
            <a:endParaRPr lang="zh-TW" altLang="en-US" sz="2800" dirty="0">
              <a:ln w="0"/>
              <a:solidFill>
                <a:schemeClr val="tx1"/>
              </a:solidFill>
              <a:effectLst>
                <a:outerShdw blurRad="38100" dist="19050" dir="2700000" algn="tl" rotWithShape="0">
                  <a:schemeClr val="dk1">
                    <a:alpha val="40000"/>
                  </a:schemeClr>
                </a:outerShdw>
              </a:effectLst>
            </a:endParaRPr>
          </a:p>
          <a:p>
            <a:pPr marL="514350" indent="-514350" algn="ctr">
              <a:buAutoNum type="arabicPeriod"/>
            </a:pP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320899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5679E-6 L -0.14462 -0.00185 " pathEditMode="relative" rAng="0" ptsTypes="AA">
                                      <p:cBhvr>
                                        <p:cTn id="6" dur="2000" fill="hold"/>
                                        <p:tgtEl>
                                          <p:spTgt spid="7"/>
                                        </p:tgtEl>
                                        <p:attrNameLst>
                                          <p:attrName>ppt_x</p:attrName>
                                          <p:attrName>ppt_y</p:attrName>
                                        </p:attrNameLst>
                                      </p:cBhvr>
                                      <p:rCtr x="-7240" y="-93"/>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4294967295"/>
          </p:nvPr>
        </p:nvSpPr>
        <p:spPr>
          <a:xfrm>
            <a:off x="8635625"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75</a:t>
            </a:fld>
            <a:endParaRPr lang="en"/>
          </a:p>
        </p:txBody>
      </p:sp>
      <p:sp>
        <p:nvSpPr>
          <p:cNvPr id="5" name="文字方塊 4"/>
          <p:cNvSpPr txBox="1"/>
          <p:nvPr/>
        </p:nvSpPr>
        <p:spPr>
          <a:xfrm>
            <a:off x="1763111" y="1807857"/>
            <a:ext cx="2573989" cy="523220"/>
          </a:xfrm>
          <a:prstGeom prst="rect">
            <a:avLst/>
          </a:prstGeom>
          <a:noFill/>
        </p:spPr>
        <p:txBody>
          <a:bodyPr wrap="square" rtlCol="0">
            <a:spAutoFit/>
          </a:bodyPr>
          <a:lstStyle/>
          <a:p>
            <a:r>
              <a:rPr lang="zh-TW" altLang="en-US" dirty="0"/>
              <a:t>每個特徵由白方塊下的像素和</a:t>
            </a:r>
            <a:endParaRPr lang="en-US" altLang="zh-TW" dirty="0"/>
          </a:p>
          <a:p>
            <a:r>
              <a:rPr lang="zh-TW" altLang="en-US" dirty="0"/>
              <a:t>減去黑方塊的像素和來得到</a:t>
            </a:r>
          </a:p>
        </p:txBody>
      </p:sp>
      <p:sp>
        <p:nvSpPr>
          <p:cNvPr id="6" name="矩形 5"/>
          <p:cNvSpPr/>
          <p:nvPr/>
        </p:nvSpPr>
        <p:spPr>
          <a:xfrm>
            <a:off x="3170012" y="478305"/>
            <a:ext cx="2803973" cy="523220"/>
          </a:xfrm>
          <a:prstGeom prst="rect">
            <a:avLst/>
          </a:prstGeom>
          <a:noFill/>
        </p:spPr>
        <p:txBody>
          <a:bodyPr wrap="none" lIns="91440" tIns="45720" rIns="91440" bIns="45720">
            <a:spAutoFit/>
          </a:bodyPr>
          <a:lstStyle/>
          <a:p>
            <a:pPr algn="ctr"/>
            <a:r>
              <a:rPr lang="en-US" altLang="zh-TW" sz="2800" b="0" cap="none" spc="0" dirty="0">
                <a:ln w="0"/>
                <a:solidFill>
                  <a:schemeClr val="tx1"/>
                </a:solidFill>
                <a:effectLst>
                  <a:outerShdw blurRad="38100" dist="19050" dir="2700000" algn="tl" rotWithShape="0">
                    <a:schemeClr val="dk1">
                      <a:alpha val="40000"/>
                    </a:schemeClr>
                  </a:outerShdw>
                </a:effectLst>
              </a:rPr>
              <a:t>1.Haar</a:t>
            </a:r>
            <a:r>
              <a:rPr lang="zh-TW" altLang="en-US" sz="2800" b="0" cap="none" spc="0" dirty="0">
                <a:ln w="0"/>
                <a:solidFill>
                  <a:schemeClr val="tx1"/>
                </a:solidFill>
                <a:effectLst>
                  <a:outerShdw blurRad="38100" dist="19050" dir="2700000" algn="tl" rotWithShape="0">
                    <a:schemeClr val="dk1">
                      <a:alpha val="40000"/>
                    </a:schemeClr>
                  </a:outerShdw>
                </a:effectLst>
              </a:rPr>
              <a:t> </a:t>
            </a:r>
            <a:r>
              <a:rPr lang="en-US" altLang="zh-TW" sz="2800" b="0" cap="none" spc="0" dirty="0">
                <a:ln w="0"/>
                <a:solidFill>
                  <a:schemeClr val="tx1"/>
                </a:solidFill>
                <a:effectLst>
                  <a:outerShdw blurRad="38100" dist="19050" dir="2700000" algn="tl" rotWithShape="0">
                    <a:schemeClr val="dk1">
                      <a:alpha val="40000"/>
                    </a:schemeClr>
                  </a:outerShdw>
                </a:effectLst>
              </a:rPr>
              <a:t>cascade</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11" y="2654064"/>
            <a:ext cx="2118320" cy="2293311"/>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900" y="1738007"/>
            <a:ext cx="3201987" cy="2948423"/>
          </a:xfrm>
          <a:prstGeom prst="rect">
            <a:avLst/>
          </a:prstGeom>
        </p:spPr>
      </p:pic>
      <p:sp>
        <p:nvSpPr>
          <p:cNvPr id="11" name="投影片編號版面配置區 1"/>
          <p:cNvSpPr txBox="1">
            <a:spLocks/>
          </p:cNvSpPr>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fld id="{00000000-1234-1234-1234-123412341234}" type="slidenum">
              <a:rPr lang="en" smtClean="0"/>
              <a:pPr algn="ctr"/>
              <a:t>75</a:t>
            </a:fld>
            <a:endParaRPr lang="en" dirty="0"/>
          </a:p>
        </p:txBody>
      </p:sp>
    </p:spTree>
    <p:extLst>
      <p:ext uri="{BB962C8B-B14F-4D97-AF65-F5344CB8AC3E}">
        <p14:creationId xmlns:p14="http://schemas.microsoft.com/office/powerpoint/2010/main" val="383372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6" y="1130300"/>
            <a:ext cx="3143899" cy="1860550"/>
          </a:xfrm>
          <a:prstGeom prst="rect">
            <a:avLst/>
          </a:prstGeom>
        </p:spPr>
      </p:pic>
      <p:sp>
        <p:nvSpPr>
          <p:cNvPr id="7" name="矩形 6"/>
          <p:cNvSpPr/>
          <p:nvPr/>
        </p:nvSpPr>
        <p:spPr>
          <a:xfrm>
            <a:off x="5585727" y="422403"/>
            <a:ext cx="2404824"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effectLst>
                  <a:outerShdw blurRad="38100" dist="19050" dir="2700000" algn="tl" rotWithShape="0">
                    <a:schemeClr val="dk1">
                      <a:alpha val="40000"/>
                    </a:schemeClr>
                  </a:outerShdw>
                </a:effectLst>
              </a:rPr>
              <a:t>Haar</a:t>
            </a:r>
            <a:r>
              <a:rPr lang="en-US" altLang="zh-TW" sz="2800" b="0" cap="none" spc="0" dirty="0">
                <a:ln w="0"/>
                <a:solidFill>
                  <a:schemeClr val="tx1"/>
                </a:solidFill>
                <a:effectLst>
                  <a:outerShdw blurRad="38100" dist="19050" dir="2700000" algn="tl" rotWithShape="0">
                    <a:schemeClr val="dk1">
                      <a:alpha val="40000"/>
                    </a:schemeClr>
                  </a:outerShdw>
                </a:effectLst>
              </a:rPr>
              <a:t> cascade</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投影片編號版面配置區 1"/>
          <p:cNvSpPr txBox="1">
            <a:spLocks/>
          </p:cNvSpPr>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fld id="{00000000-1234-1234-1234-123412341234}" type="slidenum">
              <a:rPr lang="en" smtClean="0"/>
              <a:pPr algn="ctr"/>
              <a:t>76</a:t>
            </a:fld>
            <a:endParaRPr lang="en" dirty="0"/>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388" y="1200149"/>
            <a:ext cx="3197503" cy="3197503"/>
          </a:xfrm>
          <a:prstGeom prst="rect">
            <a:avLst/>
          </a:prstGeom>
        </p:spPr>
      </p:pic>
    </p:spTree>
    <p:extLst>
      <p:ext uri="{BB962C8B-B14F-4D97-AF65-F5344CB8AC3E}">
        <p14:creationId xmlns:p14="http://schemas.microsoft.com/office/powerpoint/2010/main" val="6177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4294967295"/>
          </p:nvPr>
        </p:nvSpPr>
        <p:spPr>
          <a:xfrm>
            <a:off x="8635625"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77</a:t>
            </a:fld>
            <a:endParaRPr lang="en"/>
          </a:p>
        </p:txBody>
      </p:sp>
      <p:sp>
        <p:nvSpPr>
          <p:cNvPr id="3" name="矩形 2"/>
          <p:cNvSpPr/>
          <p:nvPr/>
        </p:nvSpPr>
        <p:spPr>
          <a:xfrm>
            <a:off x="2972844" y="490835"/>
            <a:ext cx="3198311" cy="523220"/>
          </a:xfrm>
          <a:prstGeom prst="rect">
            <a:avLst/>
          </a:prstGeom>
          <a:noFill/>
        </p:spPr>
        <p:txBody>
          <a:bodyPr wrap="none" lIns="91440" tIns="45720" rIns="91440" bIns="45720">
            <a:spAutoFit/>
          </a:bodyPr>
          <a:lstStyle/>
          <a:p>
            <a:pPr algn="ctr"/>
            <a:r>
              <a:rPr lang="en-US" altLang="zh-TW" sz="2800" b="0" cap="none" spc="0" dirty="0">
                <a:ln w="0"/>
                <a:solidFill>
                  <a:schemeClr val="tx1"/>
                </a:solidFill>
                <a:effectLst>
                  <a:outerShdw blurRad="38100" dist="19050" dir="2700000" algn="tl" rotWithShape="0">
                    <a:schemeClr val="dk1">
                      <a:alpha val="40000"/>
                    </a:schemeClr>
                  </a:outerShdw>
                </a:effectLst>
              </a:rPr>
              <a:t>2. </a:t>
            </a:r>
            <a:r>
              <a:rPr lang="en-US" altLang="zh-TW" sz="2800" b="0" cap="none" spc="0" dirty="0" err="1">
                <a:ln w="0"/>
                <a:solidFill>
                  <a:schemeClr val="tx1"/>
                </a:solidFill>
                <a:effectLst>
                  <a:outerShdw blurRad="38100" dist="19050" dir="2700000" algn="tl" rotWithShape="0">
                    <a:schemeClr val="dk1">
                      <a:alpha val="40000"/>
                    </a:schemeClr>
                  </a:outerShdw>
                </a:effectLst>
              </a:rPr>
              <a:t>Dlib</a:t>
            </a:r>
            <a:r>
              <a:rPr lang="en-US" altLang="zh-TW" sz="2800" b="0" cap="none" spc="0" dirty="0">
                <a:ln w="0"/>
                <a:solidFill>
                  <a:schemeClr val="tx1"/>
                </a:solidFill>
                <a:effectLst>
                  <a:outerShdw blurRad="38100" dist="19050" dir="2700000" algn="tl" rotWithShape="0">
                    <a:schemeClr val="dk1">
                      <a:alpha val="40000"/>
                    </a:schemeClr>
                  </a:outerShdw>
                </a:effectLst>
              </a:rPr>
              <a:t> </a:t>
            </a:r>
            <a:r>
              <a:rPr lang="zh-TW" altLang="en-US" sz="2800" dirty="0">
                <a:ln w="0"/>
                <a:solidFill>
                  <a:schemeClr val="tx1"/>
                </a:solidFill>
                <a:effectLst>
                  <a:outerShdw blurRad="38100" dist="19050" dir="2700000" algn="tl" rotWithShape="0">
                    <a:schemeClr val="dk1">
                      <a:alpha val="40000"/>
                    </a:schemeClr>
                  </a:outerShdw>
                </a:effectLst>
              </a:rPr>
              <a:t>臉部特徵點 </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1347678" y="1894004"/>
            <a:ext cx="2637260" cy="954107"/>
          </a:xfrm>
          <a:prstGeom prst="rect">
            <a:avLst/>
          </a:prstGeom>
        </p:spPr>
        <p:txBody>
          <a:bodyPr wrap="none">
            <a:spAutoFit/>
          </a:bodyPr>
          <a:lstStyle/>
          <a:p>
            <a:pPr marL="342900" indent="-342900">
              <a:buAutoNum type="arabicPeriod"/>
            </a:pPr>
            <a:r>
              <a:rPr lang="zh-TW" altLang="en-US" dirty="0"/>
              <a:t>對人類臉上的特徵點</a:t>
            </a:r>
            <a:endParaRPr lang="en-US" altLang="zh-TW" dirty="0"/>
          </a:p>
          <a:p>
            <a:r>
              <a:rPr lang="zh-TW" altLang="en-US" dirty="0"/>
              <a:t>      （嘴角、眼角等）進行定位</a:t>
            </a:r>
            <a:endParaRPr lang="en-US" altLang="zh-TW" dirty="0"/>
          </a:p>
          <a:p>
            <a:pPr marL="342900" indent="-342900">
              <a:buAutoNum type="arabicPeriod"/>
            </a:pPr>
            <a:endParaRPr lang="en-US" altLang="zh-TW" dirty="0"/>
          </a:p>
          <a:p>
            <a:r>
              <a:rPr lang="en-US" altLang="zh-TW" dirty="0"/>
              <a:t>2.    </a:t>
            </a:r>
            <a:r>
              <a:rPr lang="zh-TW" altLang="en-US" dirty="0"/>
              <a:t>共</a:t>
            </a:r>
            <a:r>
              <a:rPr lang="en-US" altLang="zh-TW" dirty="0"/>
              <a:t>68</a:t>
            </a:r>
            <a:r>
              <a:rPr lang="zh-TW" altLang="en-US" dirty="0"/>
              <a:t>個特徵點</a:t>
            </a:r>
          </a:p>
        </p:txBody>
      </p:sp>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947" y="1963766"/>
            <a:ext cx="2058058" cy="2505290"/>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05" y="2081222"/>
            <a:ext cx="2206579" cy="2387834"/>
          </a:xfrm>
          <a:prstGeom prst="rect">
            <a:avLst/>
          </a:prstGeom>
        </p:spPr>
      </p:pic>
      <p:sp>
        <p:nvSpPr>
          <p:cNvPr id="13" name="投影片編號版面配置區 1"/>
          <p:cNvSpPr txBox="1">
            <a:spLocks/>
          </p:cNvSpPr>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fld id="{00000000-1234-1234-1234-123412341234}" type="slidenum">
              <a:rPr lang="en" smtClean="0"/>
              <a:pPr algn="ctr"/>
              <a:t>77</a:t>
            </a:fld>
            <a:endParaRPr lang="en" dirty="0"/>
          </a:p>
        </p:txBody>
      </p:sp>
    </p:spTree>
    <p:extLst>
      <p:ext uri="{BB962C8B-B14F-4D97-AF65-F5344CB8AC3E}">
        <p14:creationId xmlns:p14="http://schemas.microsoft.com/office/powerpoint/2010/main" val="28918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7" y="1128026"/>
            <a:ext cx="3147742" cy="1862824"/>
          </a:xfrm>
          <a:prstGeom prst="rect">
            <a:avLst/>
          </a:prstGeom>
        </p:spPr>
      </p:pic>
      <p:sp>
        <p:nvSpPr>
          <p:cNvPr id="7" name="矩形 6"/>
          <p:cNvSpPr/>
          <p:nvPr/>
        </p:nvSpPr>
        <p:spPr>
          <a:xfrm>
            <a:off x="5464726" y="355650"/>
            <a:ext cx="2699778"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effectLst>
                  <a:outerShdw blurRad="38100" dist="19050" dir="2700000" algn="tl" rotWithShape="0">
                    <a:schemeClr val="dk1">
                      <a:alpha val="40000"/>
                    </a:schemeClr>
                  </a:outerShdw>
                </a:effectLst>
              </a:rPr>
              <a:t>Dlib</a:t>
            </a:r>
            <a:r>
              <a:rPr lang="en-US" altLang="zh-TW" sz="2800" b="0" cap="none" spc="0" dirty="0">
                <a:ln w="0"/>
                <a:solidFill>
                  <a:schemeClr val="tx1"/>
                </a:solidFill>
                <a:effectLst>
                  <a:outerShdw blurRad="38100" dist="19050" dir="2700000" algn="tl" rotWithShape="0">
                    <a:schemeClr val="dk1">
                      <a:alpha val="40000"/>
                    </a:schemeClr>
                  </a:outerShdw>
                </a:effectLst>
              </a:rPr>
              <a:t> </a:t>
            </a:r>
            <a:r>
              <a:rPr lang="zh-TW" altLang="en-US" sz="2800" b="0" cap="none" spc="0" dirty="0">
                <a:ln w="0"/>
                <a:solidFill>
                  <a:schemeClr val="tx1"/>
                </a:solidFill>
                <a:effectLst>
                  <a:outerShdw blurRad="38100" dist="19050" dir="2700000" algn="tl" rotWithShape="0">
                    <a:schemeClr val="dk1">
                      <a:alpha val="40000"/>
                    </a:schemeClr>
                  </a:outerShdw>
                </a:effectLst>
              </a:rPr>
              <a:t>臉部特徵點</a:t>
            </a: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512" y="1327149"/>
            <a:ext cx="3680201" cy="2840275"/>
          </a:xfrm>
          <a:prstGeom prst="rect">
            <a:avLst/>
          </a:prstGeom>
        </p:spPr>
      </p:pic>
      <p:sp>
        <p:nvSpPr>
          <p:cNvPr id="11" name="投影片編號版面配置區 1"/>
          <p:cNvSpPr txBox="1">
            <a:spLocks/>
          </p:cNvSpPr>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fld id="{00000000-1234-1234-1234-123412341234}" type="slidenum">
              <a:rPr lang="en" smtClean="0"/>
              <a:pPr algn="ctr"/>
              <a:t>78</a:t>
            </a:fld>
            <a:endParaRPr lang="en" dirty="0"/>
          </a:p>
        </p:txBody>
      </p:sp>
    </p:spTree>
    <p:extLst>
      <p:ext uri="{BB962C8B-B14F-4D97-AF65-F5344CB8AC3E}">
        <p14:creationId xmlns:p14="http://schemas.microsoft.com/office/powerpoint/2010/main" val="4595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79</a:t>
            </a:fld>
            <a:endParaRPr lang="en"/>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900" y="1612010"/>
            <a:ext cx="3702050" cy="223622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00" y="1612010"/>
            <a:ext cx="3606800" cy="2232497"/>
          </a:xfrm>
          <a:prstGeom prst="rect">
            <a:avLst/>
          </a:prstGeom>
        </p:spPr>
      </p:pic>
      <p:sp>
        <p:nvSpPr>
          <p:cNvPr id="3" name="矩形 2"/>
          <p:cNvSpPr/>
          <p:nvPr/>
        </p:nvSpPr>
        <p:spPr>
          <a:xfrm>
            <a:off x="3041773" y="443282"/>
            <a:ext cx="3060453"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effectLst>
                  <a:outerShdw blurRad="38100" dist="19050" dir="2700000" algn="tl" rotWithShape="0">
                    <a:schemeClr val="dk1">
                      <a:alpha val="40000"/>
                    </a:schemeClr>
                  </a:outerShdw>
                </a:effectLst>
              </a:rPr>
              <a:t>Haar</a:t>
            </a:r>
            <a:r>
              <a:rPr lang="en-US" altLang="zh-TW" sz="2800" b="0" cap="none" spc="0" dirty="0">
                <a:ln w="0"/>
                <a:solidFill>
                  <a:schemeClr val="tx1"/>
                </a:solidFill>
                <a:effectLst>
                  <a:outerShdw blurRad="38100" dist="19050" dir="2700000" algn="tl" rotWithShape="0">
                    <a:schemeClr val="dk1">
                      <a:alpha val="40000"/>
                    </a:schemeClr>
                  </a:outerShdw>
                </a:effectLst>
              </a:rPr>
              <a:t> </a:t>
            </a:r>
            <a:r>
              <a:rPr lang="zh-TW" altLang="en-US" sz="2800" b="0" cap="none" spc="0" dirty="0">
                <a:ln w="0"/>
                <a:solidFill>
                  <a:schemeClr val="tx1"/>
                </a:solidFill>
                <a:effectLst>
                  <a:outerShdw blurRad="38100" dist="19050" dir="2700000" algn="tl" rotWithShape="0">
                    <a:schemeClr val="dk1">
                      <a:alpha val="40000"/>
                    </a:schemeClr>
                  </a:outerShdw>
                </a:effectLst>
              </a:rPr>
              <a:t> 和 </a:t>
            </a:r>
            <a:r>
              <a:rPr lang="en-US" altLang="zh-TW" sz="2800" b="0" cap="none" spc="0" dirty="0" err="1">
                <a:ln w="0"/>
                <a:solidFill>
                  <a:schemeClr val="tx1"/>
                </a:solidFill>
                <a:effectLst>
                  <a:outerShdw blurRad="38100" dist="19050" dir="2700000" algn="tl" rotWithShape="0">
                    <a:schemeClr val="dk1">
                      <a:alpha val="40000"/>
                    </a:schemeClr>
                  </a:outerShdw>
                </a:effectLst>
              </a:rPr>
              <a:t>Dlib</a:t>
            </a:r>
            <a:r>
              <a:rPr lang="en-US" altLang="zh-TW" sz="2800" b="0" cap="none" spc="0" dirty="0">
                <a:ln w="0"/>
                <a:solidFill>
                  <a:schemeClr val="tx1"/>
                </a:solidFill>
                <a:effectLst>
                  <a:outerShdw blurRad="38100" dist="19050" dir="2700000" algn="tl" rotWithShape="0">
                    <a:schemeClr val="dk1">
                      <a:alpha val="40000"/>
                    </a:schemeClr>
                  </a:outerShdw>
                </a:effectLst>
              </a:rPr>
              <a:t> </a:t>
            </a:r>
            <a:r>
              <a:rPr lang="zh-TW" altLang="en-US" sz="2800" b="0" cap="none" spc="0" dirty="0">
                <a:ln w="0"/>
                <a:solidFill>
                  <a:schemeClr val="tx1"/>
                </a:solidFill>
                <a:effectLst>
                  <a:outerShdw blurRad="38100" dist="19050" dir="2700000" algn="tl" rotWithShape="0">
                    <a:schemeClr val="dk1">
                      <a:alpha val="40000"/>
                    </a:schemeClr>
                  </a:outerShdw>
                </a:effectLst>
              </a:rPr>
              <a:t>比較</a:t>
            </a:r>
          </a:p>
        </p:txBody>
      </p:sp>
    </p:spTree>
    <p:extLst>
      <p:ext uri="{BB962C8B-B14F-4D97-AF65-F5344CB8AC3E}">
        <p14:creationId xmlns:p14="http://schemas.microsoft.com/office/powerpoint/2010/main" val="42457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功能介紹</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8</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5" name="圖片 4">
            <a:extLst>
              <a:ext uri="{FF2B5EF4-FFF2-40B4-BE49-F238E27FC236}">
                <a16:creationId xmlns:a16="http://schemas.microsoft.com/office/drawing/2014/main" id="{B385BA3B-9946-4C66-8FAD-408B9784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72" y="1001459"/>
            <a:ext cx="3390255" cy="2841210"/>
          </a:xfrm>
          <a:prstGeom prst="rect">
            <a:avLst/>
          </a:prstGeom>
        </p:spPr>
      </p:pic>
    </p:spTree>
    <p:extLst>
      <p:ext uri="{BB962C8B-B14F-4D97-AF65-F5344CB8AC3E}">
        <p14:creationId xmlns:p14="http://schemas.microsoft.com/office/powerpoint/2010/main" val="332362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80</a:t>
            </a:fld>
            <a:endParaRPr lang="en"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00" y="1970502"/>
            <a:ext cx="1369440" cy="1354391"/>
          </a:xfrm>
          <a:prstGeom prst="rect">
            <a:avLst/>
          </a:prstGeom>
          <a:effectLst>
            <a:outerShdw blurRad="50800" dist="38100" dir="2700000" algn="tl" rotWithShape="0">
              <a:prstClr val="black">
                <a:alpha val="40000"/>
              </a:prstClr>
            </a:outerShdw>
          </a:effec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52" y="1510263"/>
            <a:ext cx="2219051" cy="2179755"/>
          </a:xfrm>
          <a:prstGeom prst="rect">
            <a:avLst/>
          </a:prstGeom>
          <a:effectLst>
            <a:outerShdw blurRad="50800" dist="38100" dir="2700000" algn="tl" rotWithShape="0">
              <a:prstClr val="black">
                <a:alpha val="40000"/>
              </a:prstClr>
            </a:outerShdw>
          </a:effec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9" y="1972460"/>
            <a:ext cx="1370728" cy="1363176"/>
          </a:xfrm>
          <a:prstGeom prst="rect">
            <a:avLst/>
          </a:prstGeom>
          <a:effectLst>
            <a:outerShdw blurRad="50800" dist="38100" dir="2700000" algn="tl" rotWithShape="0">
              <a:prstClr val="black">
                <a:alpha val="40000"/>
              </a:prstClr>
            </a:outerShdw>
          </a:effectLst>
        </p:spPr>
      </p:pic>
      <p:sp>
        <p:nvSpPr>
          <p:cNvPr id="11" name="向上箭號 10"/>
          <p:cNvSpPr/>
          <p:nvPr/>
        </p:nvSpPr>
        <p:spPr>
          <a:xfrm rot="5400000">
            <a:off x="3590811" y="2346458"/>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上箭號 11"/>
          <p:cNvSpPr/>
          <p:nvPr/>
        </p:nvSpPr>
        <p:spPr>
          <a:xfrm rot="5400000">
            <a:off x="5916819" y="2340106"/>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401648" y="397319"/>
            <a:ext cx="2340705" cy="523220"/>
          </a:xfrm>
          <a:prstGeom prst="rect">
            <a:avLst/>
          </a:prstGeom>
          <a:noFill/>
        </p:spPr>
        <p:txBody>
          <a:bodyPr wrap="none" lIns="91440" tIns="45720" rIns="91440" bIns="45720">
            <a:spAutoFit/>
          </a:bodyPr>
          <a:lstStyle/>
          <a:p>
            <a:pPr algn="ctr"/>
            <a:r>
              <a:rPr lang="en-US" altLang="zh-TW" sz="2800" dirty="0" err="1">
                <a:ln w="0"/>
                <a:solidFill>
                  <a:schemeClr val="tx1"/>
                </a:solidFill>
                <a:effectLst>
                  <a:outerShdw blurRad="38100" dist="19050" dir="2700000" algn="tl" rotWithShape="0">
                    <a:schemeClr val="dk1">
                      <a:alpha val="40000"/>
                    </a:schemeClr>
                  </a:outerShdw>
                </a:effectLst>
              </a:rPr>
              <a:t>Dlib</a:t>
            </a:r>
            <a:r>
              <a:rPr lang="en-US" altLang="zh-TW" sz="2800" dirty="0">
                <a:ln w="0"/>
                <a:solidFill>
                  <a:schemeClr val="tx1"/>
                </a:solidFill>
                <a:effectLst>
                  <a:outerShdw blurRad="38100" dist="19050" dir="2700000" algn="tl" rotWithShape="0">
                    <a:schemeClr val="dk1">
                      <a:alpha val="40000"/>
                    </a:schemeClr>
                  </a:outerShdw>
                </a:effectLst>
              </a:rPr>
              <a:t> </a:t>
            </a:r>
            <a:r>
              <a:rPr lang="zh-TW" altLang="en-US" sz="2800" dirty="0">
                <a:ln w="0"/>
                <a:solidFill>
                  <a:schemeClr val="tx1"/>
                </a:solidFill>
                <a:effectLst>
                  <a:outerShdw blurRad="38100" dist="19050" dir="2700000" algn="tl" rotWithShape="0">
                    <a:schemeClr val="dk1">
                      <a:alpha val="40000"/>
                    </a:schemeClr>
                  </a:outerShdw>
                </a:effectLst>
              </a:rPr>
              <a:t>人臉校正</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677" y="4212977"/>
            <a:ext cx="4951823" cy="417333"/>
          </a:xfrm>
          <a:prstGeom prst="rect">
            <a:avLst/>
          </a:prstGeom>
        </p:spPr>
      </p:pic>
      <p:sp>
        <p:nvSpPr>
          <p:cNvPr id="13" name="圓角矩形 12"/>
          <p:cNvSpPr/>
          <p:nvPr/>
        </p:nvSpPr>
        <p:spPr>
          <a:xfrm>
            <a:off x="4324918"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臉歪歪的</a:t>
            </a:r>
          </a:p>
        </p:txBody>
      </p:sp>
      <p:sp>
        <p:nvSpPr>
          <p:cNvPr id="14" name="圓角矩形 13"/>
          <p:cNvSpPr/>
          <p:nvPr/>
        </p:nvSpPr>
        <p:spPr>
          <a:xfrm>
            <a:off x="6641341"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校正</a:t>
            </a:r>
          </a:p>
        </p:txBody>
      </p:sp>
    </p:spTree>
    <p:extLst>
      <p:ext uri="{BB962C8B-B14F-4D97-AF65-F5344CB8AC3E}">
        <p14:creationId xmlns:p14="http://schemas.microsoft.com/office/powerpoint/2010/main" val="323085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45" y="566722"/>
            <a:ext cx="7311509" cy="3852878"/>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100" y="3159760"/>
            <a:ext cx="2000250" cy="112014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214" y="1481918"/>
            <a:ext cx="1766886" cy="473166"/>
          </a:xfrm>
          <a:prstGeom prst="rect">
            <a:avLst/>
          </a:prstGeom>
        </p:spPr>
      </p:pic>
      <p:sp>
        <p:nvSpPr>
          <p:cNvPr id="10" name="投影片編號版面配置區 1"/>
          <p:cNvSpPr>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ct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81</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2.77778E-7 -6.17284E-7 L 0.27378 0.1108 " pathEditMode="relative" rAng="0" ptsTypes="AA">
                                      <p:cBhvr>
                                        <p:cTn id="12" dur="2000" fill="hold"/>
                                        <p:tgtEl>
                                          <p:spTgt spid="5"/>
                                        </p:tgtEl>
                                        <p:attrNameLst>
                                          <p:attrName>ppt_x</p:attrName>
                                          <p:attrName>ppt_y</p:attrName>
                                        </p:attrNameLst>
                                      </p:cBhvr>
                                      <p:rCtr x="13681" y="55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投影片編號版面配置區 1"/>
          <p:cNvSpPr txBox="1">
            <a:spLocks/>
          </p:cNvSpPr>
          <p:nvPr/>
        </p:nvSpPr>
        <p:spPr>
          <a:xfrm>
            <a:off x="4337100" y="4751625"/>
            <a:ext cx="469800" cy="391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82</a:t>
            </a:fld>
            <a:endParaRPr lang="en" dirty="0"/>
          </a:p>
        </p:txBody>
      </p:sp>
      <p:sp>
        <p:nvSpPr>
          <p:cNvPr id="7" name="文字方塊 6"/>
          <p:cNvSpPr txBox="1"/>
          <p:nvPr/>
        </p:nvSpPr>
        <p:spPr>
          <a:xfrm>
            <a:off x="3453742" y="512062"/>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即時上妝</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6" name="矩形 5"/>
          <p:cNvSpPr/>
          <p:nvPr/>
        </p:nvSpPr>
        <p:spPr>
          <a:xfrm>
            <a:off x="2964025" y="604395"/>
            <a:ext cx="3215945" cy="523220"/>
          </a:xfrm>
          <a:prstGeom prst="rect">
            <a:avLst/>
          </a:prstGeom>
          <a:noFill/>
        </p:spPr>
        <p:txBody>
          <a:bodyPr wrap="none" lIns="91440" tIns="45720" rIns="91440" bIns="45720">
            <a:spAutoFit/>
          </a:bodyPr>
          <a:lstStyle/>
          <a:p>
            <a:pPr algn="ctr"/>
            <a:r>
              <a:rPr lang="zh-TW" altLang="en-US" sz="2800" b="0" cap="none" spc="0" dirty="0">
                <a:ln w="0"/>
                <a:solidFill>
                  <a:schemeClr val="tx1"/>
                </a:solidFill>
                <a:effectLst>
                  <a:outerShdw blurRad="38100" dist="19050" dir="2700000" algn="tl" rotWithShape="0">
                    <a:schemeClr val="dk1">
                      <a:alpha val="40000"/>
                    </a:schemeClr>
                  </a:outerShdw>
                </a:effectLst>
              </a:rPr>
              <a:t>生成對抗網路</a:t>
            </a:r>
            <a:r>
              <a:rPr lang="en-US" altLang="zh-TW" sz="2800" dirty="0">
                <a:ln w="0"/>
                <a:solidFill>
                  <a:schemeClr val="tx1"/>
                </a:solidFill>
                <a:effectLst>
                  <a:outerShdw blurRad="38100" dist="19050" dir="2700000" algn="tl" rotWithShape="0">
                    <a:schemeClr val="dk1">
                      <a:alpha val="40000"/>
                    </a:schemeClr>
                  </a:outerShdw>
                </a:effectLst>
              </a:rPr>
              <a:t> </a:t>
            </a:r>
            <a:r>
              <a:rPr lang="en-US" altLang="zh-TW" sz="2800" b="0" cap="none" spc="0" dirty="0">
                <a:ln w="0"/>
                <a:solidFill>
                  <a:schemeClr val="tx1"/>
                </a:solidFill>
                <a:effectLst>
                  <a:outerShdw blurRad="38100" dist="19050" dir="2700000" algn="tl" rotWithShape="0">
                    <a:schemeClr val="dk1">
                      <a:alpha val="40000"/>
                    </a:schemeClr>
                  </a:outerShdw>
                </a:effectLst>
              </a:rPr>
              <a:t>GAN</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0" y="1900880"/>
            <a:ext cx="3721100" cy="2499670"/>
          </a:xfrm>
          <a:prstGeom prst="rect">
            <a:avLst/>
          </a:prstGeom>
        </p:spPr>
      </p:pic>
    </p:spTree>
    <p:extLst>
      <p:ext uri="{BB962C8B-B14F-4D97-AF65-F5344CB8AC3E}">
        <p14:creationId xmlns:p14="http://schemas.microsoft.com/office/powerpoint/2010/main" val="5393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83</a:t>
            </a:fld>
            <a:endParaRPr lang="en"/>
          </a:p>
        </p:txBody>
      </p:sp>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857" y="1289961"/>
            <a:ext cx="2390655" cy="3117850"/>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683" y="2480430"/>
            <a:ext cx="6382625" cy="1350171"/>
          </a:xfrm>
          <a:prstGeom prst="rect">
            <a:avLst/>
          </a:prstGeom>
        </p:spPr>
      </p:pic>
      <p:sp>
        <p:nvSpPr>
          <p:cNvPr id="14" name="矩形 13"/>
          <p:cNvSpPr/>
          <p:nvPr/>
        </p:nvSpPr>
        <p:spPr>
          <a:xfrm>
            <a:off x="3531494" y="537019"/>
            <a:ext cx="2081018" cy="523220"/>
          </a:xfrm>
          <a:prstGeom prst="rect">
            <a:avLst/>
          </a:prstGeom>
          <a:noFill/>
        </p:spPr>
        <p:txBody>
          <a:bodyPr wrap="none" lIns="91440" tIns="45720" rIns="91440" bIns="45720">
            <a:spAutoFit/>
          </a:bodyPr>
          <a:lstStyle/>
          <a:p>
            <a:pPr algn="ctr"/>
            <a:r>
              <a:rPr lang="en-US" altLang="zh-TW" sz="2800" dirty="0" err="1">
                <a:ln w="0"/>
                <a:solidFill>
                  <a:schemeClr val="tx1"/>
                </a:solidFill>
                <a:effectLst>
                  <a:outerShdw blurRad="38100" dist="19050" dir="2700000" algn="tl" rotWithShape="0">
                    <a:schemeClr val="dk1">
                      <a:alpha val="40000"/>
                    </a:schemeClr>
                  </a:outerShdw>
                </a:effectLst>
              </a:rPr>
              <a:t>BeautyGAN</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683" y="2480430"/>
            <a:ext cx="6382625" cy="1350171"/>
          </a:xfrm>
          <a:prstGeom prst="rect">
            <a:avLst/>
          </a:prstGeom>
        </p:spPr>
      </p:pic>
      <p:sp>
        <p:nvSpPr>
          <p:cNvPr id="16" name="圓角矩形 15"/>
          <p:cNvSpPr/>
          <p:nvPr/>
        </p:nvSpPr>
        <p:spPr>
          <a:xfrm>
            <a:off x="1894147" y="1989678"/>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17" name="圓角矩形 16"/>
          <p:cNvSpPr/>
          <p:nvPr/>
        </p:nvSpPr>
        <p:spPr>
          <a:xfrm>
            <a:off x="5894648" y="3898168"/>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損失函數</a:t>
            </a:r>
          </a:p>
        </p:txBody>
      </p:sp>
    </p:spTree>
    <p:extLst>
      <p:ext uri="{BB962C8B-B14F-4D97-AF65-F5344CB8AC3E}">
        <p14:creationId xmlns:p14="http://schemas.microsoft.com/office/powerpoint/2010/main" val="25525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84</a:t>
            </a:fld>
            <a:endParaRPr lang="en"/>
          </a:p>
        </p:txBody>
      </p:sp>
      <p:sp>
        <p:nvSpPr>
          <p:cNvPr id="3" name="文字方塊 2"/>
          <p:cNvSpPr txBox="1"/>
          <p:nvPr/>
        </p:nvSpPr>
        <p:spPr>
          <a:xfrm>
            <a:off x="5683250" y="1511300"/>
            <a:ext cx="2197100" cy="307777"/>
          </a:xfrm>
          <a:prstGeom prst="rect">
            <a:avLst/>
          </a:prstGeom>
          <a:noFill/>
        </p:spPr>
        <p:txBody>
          <a:bodyPr wrap="square" rtlCol="0">
            <a:spAutoFit/>
          </a:bodyPr>
          <a:lstStyle/>
          <a:p>
            <a:r>
              <a:rPr lang="zh-TW" altLang="en-US" dirty="0"/>
              <a:t>這邊放程式碼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0" y="1819077"/>
            <a:ext cx="1263650" cy="126365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335" y="1819077"/>
            <a:ext cx="1263650" cy="12636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845" y="3400227"/>
            <a:ext cx="1263650" cy="1263650"/>
          </a:xfrm>
          <a:prstGeom prst="rect">
            <a:avLst/>
          </a:prstGeom>
        </p:spPr>
      </p:pic>
      <p:cxnSp>
        <p:nvCxnSpPr>
          <p:cNvPr id="12" name="直線單箭頭接點 11"/>
          <p:cNvCxnSpPr/>
          <p:nvPr/>
        </p:nvCxnSpPr>
        <p:spPr>
          <a:xfrm>
            <a:off x="2267845" y="3082727"/>
            <a:ext cx="348355"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5" idx="2"/>
          </p:cNvCxnSpPr>
          <p:nvPr/>
        </p:nvCxnSpPr>
        <p:spPr>
          <a:xfrm flipH="1">
            <a:off x="3049465" y="3082727"/>
            <a:ext cx="559695"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570319" y="1511300"/>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3039774" y="1501577"/>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21" name="矩形 20"/>
          <p:cNvSpPr/>
          <p:nvPr/>
        </p:nvSpPr>
        <p:spPr>
          <a:xfrm>
            <a:off x="3531494" y="537019"/>
            <a:ext cx="2081018" cy="523220"/>
          </a:xfrm>
          <a:prstGeom prst="rect">
            <a:avLst/>
          </a:prstGeom>
          <a:noFill/>
        </p:spPr>
        <p:txBody>
          <a:bodyPr wrap="none" lIns="91440" tIns="45720" rIns="91440" bIns="45720">
            <a:spAutoFit/>
          </a:bodyPr>
          <a:lstStyle/>
          <a:p>
            <a:pPr algn="ctr"/>
            <a:r>
              <a:rPr lang="en-US" altLang="zh-TW" sz="2800" dirty="0" err="1">
                <a:ln w="0"/>
                <a:solidFill>
                  <a:schemeClr val="tx1"/>
                </a:solidFill>
                <a:effectLst>
                  <a:outerShdw blurRad="38100" dist="19050" dir="2700000" algn="tl" rotWithShape="0">
                    <a:schemeClr val="dk1">
                      <a:alpha val="40000"/>
                    </a:schemeClr>
                  </a:outerShdw>
                </a:effectLst>
              </a:rPr>
              <a:t>BeautyGAN</a:t>
            </a: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7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未來展望</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rmAutofit/>
          </a:bodyPr>
          <a:lstStyle/>
          <a:p>
            <a:r>
              <a:rPr lang="zh-TW" altLang="en-US" sz="2000" dirty="0"/>
              <a:t>報告人｜周柏帆</a:t>
            </a:r>
          </a:p>
        </p:txBody>
      </p:sp>
    </p:spTree>
    <p:extLst>
      <p:ext uri="{BB962C8B-B14F-4D97-AF65-F5344CB8AC3E}">
        <p14:creationId xmlns:p14="http://schemas.microsoft.com/office/powerpoint/2010/main" val="2411320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未來展望</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86</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專題發想</a:t>
            </a:r>
            <a:endParaRPr lang="en-US" altLang="zh-TW" sz="900" dirty="0">
              <a:solidFill>
                <a:schemeClr val="tx1"/>
              </a:solidFill>
            </a:endParaRPr>
          </a:p>
          <a:p>
            <a:pPr algn="ctr"/>
            <a:r>
              <a:rPr lang="zh-TW" altLang="en-US" sz="900" dirty="0">
                <a:solidFill>
                  <a:schemeClr val="tx1"/>
                </a:solidFill>
              </a:rPr>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環境佈署</a:t>
            </a:r>
            <a:endParaRPr lang="en-US" altLang="zh-TW" sz="900" dirty="0">
              <a:solidFill>
                <a:schemeClr val="tx1"/>
              </a:solidFill>
            </a:endParaRPr>
          </a:p>
          <a:p>
            <a:pPr algn="ctr"/>
            <a:r>
              <a:rPr lang="zh-TW" altLang="en-US" sz="900" dirty="0">
                <a:solidFill>
                  <a:schemeClr val="tx1"/>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資料庫</a:t>
            </a:r>
            <a:r>
              <a:rPr lang="en-US" altLang="zh-TW" sz="900" dirty="0">
                <a:solidFill>
                  <a:schemeClr val="tx1"/>
                </a:solidFill>
              </a:rPr>
              <a:t>1</a:t>
            </a:r>
          </a:p>
          <a:p>
            <a:pPr algn="ctr"/>
            <a:r>
              <a:rPr lang="zh-TW" altLang="en-US" sz="900" dirty="0">
                <a:solidFill>
                  <a:schemeClr val="tx1"/>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117530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功能介紹</a:t>
            </a:r>
          </a:p>
        </p:txBody>
      </p:sp>
      <p:sp>
        <p:nvSpPr>
          <p:cNvPr id="893" name="TextShape 12"/>
          <p:cNvSpPr txBox="1"/>
          <p:nvPr/>
        </p:nvSpPr>
        <p:spPr>
          <a:xfrm>
            <a:off x="8527147" y="4752180"/>
            <a:ext cx="469440" cy="391320"/>
          </a:xfrm>
          <a:prstGeom prst="rect">
            <a:avLst/>
          </a:prstGeom>
          <a:noFill/>
          <a:ln>
            <a:noFill/>
          </a:ln>
        </p:spPr>
        <p:txBody>
          <a:bodyPr tIns="91440" bIns="91440">
            <a:noAutofit/>
          </a:bodyPr>
          <a:lstStyle/>
          <a:p>
            <a:pPr algn="ctr">
              <a:lnSpc>
                <a:spcPct val="100000"/>
              </a:lnSpc>
            </a:pPr>
            <a:fld id="{D5BAAE89-3CD4-4E89-8C1A-D565AE553395}" type="slidenum">
              <a:rPr lang="en-US" sz="1600" b="0" strike="noStrike" spc="-1">
                <a:solidFill>
                  <a:srgbClr val="002060"/>
                </a:solidFill>
                <a:latin typeface="Nixie One"/>
                <a:ea typeface="Nixie One"/>
              </a:rPr>
              <a:pPr algn="ctr">
                <a:lnSpc>
                  <a:spcPct val="100000"/>
                </a:lnSpc>
              </a:pPr>
              <a:t>9</a:t>
            </a:fld>
            <a:endParaRPr lang="en-US" sz="1600" b="0" strike="noStrike" spc="-1" dirty="0">
              <a:solidFill>
                <a:srgbClr val="002060"/>
              </a:solidFill>
              <a:latin typeface="Times New Roman"/>
            </a:endParaRPr>
          </a:p>
        </p:txBody>
      </p:sp>
      <p:sp>
        <p:nvSpPr>
          <p:cNvPr id="2" name="矩形 1">
            <a:extLst>
              <a:ext uri="{FF2B5EF4-FFF2-40B4-BE49-F238E27FC236}">
                <a16:creationId xmlns:a16="http://schemas.microsoft.com/office/drawing/2014/main" id="{E06C925B-B5BC-4143-BAA0-1A14D89D11C1}"/>
              </a:ext>
            </a:extLst>
          </p:cNvPr>
          <p:cNvSpPr/>
          <p:nvPr/>
        </p:nvSpPr>
        <p:spPr>
          <a:xfrm>
            <a:off x="1171787"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t>專題發想</a:t>
            </a:r>
            <a:endParaRPr lang="en-US" altLang="zh-TW" sz="900" dirty="0"/>
          </a:p>
          <a:p>
            <a:pPr algn="ctr"/>
            <a:r>
              <a:rPr lang="zh-TW" altLang="en-US" sz="900" dirty="0"/>
              <a:t>架構</a:t>
            </a:r>
          </a:p>
        </p:txBody>
      </p:sp>
      <p:sp>
        <p:nvSpPr>
          <p:cNvPr id="9" name="矩形 8">
            <a:extLst>
              <a:ext uri="{FF2B5EF4-FFF2-40B4-BE49-F238E27FC236}">
                <a16:creationId xmlns:a16="http://schemas.microsoft.com/office/drawing/2014/main" id="{EF48E671-58CD-4571-957D-BFBFC7656E1B}"/>
              </a:ext>
            </a:extLst>
          </p:cNvPr>
          <p:cNvSpPr/>
          <p:nvPr/>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前端設計</a:t>
            </a:r>
          </a:p>
        </p:txBody>
      </p:sp>
      <p:sp>
        <p:nvSpPr>
          <p:cNvPr id="10" name="矩形 9">
            <a:extLst>
              <a:ext uri="{FF2B5EF4-FFF2-40B4-BE49-F238E27FC236}">
                <a16:creationId xmlns:a16="http://schemas.microsoft.com/office/drawing/2014/main" id="{AF503CD9-2399-4DEB-8A40-B13A6F75B8F0}"/>
              </a:ext>
            </a:extLst>
          </p:cNvPr>
          <p:cNvSpPr/>
          <p:nvPr/>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環境佈署</a:t>
            </a:r>
            <a:endParaRPr lang="en-US" altLang="zh-TW" sz="900" dirty="0">
              <a:solidFill>
                <a:srgbClr val="002060"/>
              </a:solidFill>
            </a:endParaRPr>
          </a:p>
          <a:p>
            <a:pPr algn="ctr"/>
            <a:r>
              <a:rPr lang="zh-TW" altLang="en-US" sz="900" dirty="0">
                <a:solidFill>
                  <a:srgbClr val="002060"/>
                </a:solidFill>
              </a:rPr>
              <a:t>串流</a:t>
            </a:r>
          </a:p>
        </p:txBody>
      </p:sp>
      <p:sp>
        <p:nvSpPr>
          <p:cNvPr id="11" name="矩形 10">
            <a:extLst>
              <a:ext uri="{FF2B5EF4-FFF2-40B4-BE49-F238E27FC236}">
                <a16:creationId xmlns:a16="http://schemas.microsoft.com/office/drawing/2014/main" id="{3DC8E9E1-1956-4BDB-85B5-54FCCFFCCC99}"/>
              </a:ext>
            </a:extLst>
          </p:cNvPr>
          <p:cNvSpPr/>
          <p:nvPr/>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1</a:t>
            </a:r>
          </a:p>
          <a:p>
            <a:pPr algn="ctr"/>
            <a:r>
              <a:rPr lang="zh-TW" altLang="en-US" sz="900" dirty="0">
                <a:solidFill>
                  <a:srgbClr val="002060"/>
                </a:solidFill>
              </a:rPr>
              <a:t>分群模型</a:t>
            </a:r>
          </a:p>
        </p:txBody>
      </p:sp>
      <p:sp>
        <p:nvSpPr>
          <p:cNvPr id="12" name="矩形 11">
            <a:extLst>
              <a:ext uri="{FF2B5EF4-FFF2-40B4-BE49-F238E27FC236}">
                <a16:creationId xmlns:a16="http://schemas.microsoft.com/office/drawing/2014/main" id="{FF374583-B996-448A-9A89-B4CA1C417472}"/>
              </a:ext>
            </a:extLst>
          </p:cNvPr>
          <p:cNvSpPr/>
          <p:nvPr/>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2</a:t>
            </a:r>
          </a:p>
          <a:p>
            <a:pPr algn="ctr"/>
            <a:r>
              <a:rPr lang="zh-TW" altLang="en-US" sz="900" dirty="0">
                <a:solidFill>
                  <a:srgbClr val="002060"/>
                </a:solidFill>
              </a:rPr>
              <a:t>文字探勘</a:t>
            </a:r>
          </a:p>
        </p:txBody>
      </p:sp>
      <p:sp>
        <p:nvSpPr>
          <p:cNvPr id="13" name="矩形 12">
            <a:extLst>
              <a:ext uri="{FF2B5EF4-FFF2-40B4-BE49-F238E27FC236}">
                <a16:creationId xmlns:a16="http://schemas.microsoft.com/office/drawing/2014/main" id="{EB8BA0B6-9173-4205-BD53-FF9E69DF9E27}"/>
              </a:ext>
            </a:extLst>
          </p:cNvPr>
          <p:cNvSpPr/>
          <p:nvPr/>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資料庫</a:t>
            </a:r>
            <a:r>
              <a:rPr lang="en-US" altLang="zh-TW" sz="900" dirty="0">
                <a:solidFill>
                  <a:srgbClr val="002060"/>
                </a:solidFill>
              </a:rPr>
              <a:t>3</a:t>
            </a:r>
          </a:p>
          <a:p>
            <a:pPr algn="ctr"/>
            <a:r>
              <a:rPr lang="zh-TW" altLang="en-US" sz="900" dirty="0">
                <a:solidFill>
                  <a:srgbClr val="002060"/>
                </a:solidFill>
              </a:rPr>
              <a:t>影像辨識</a:t>
            </a:r>
          </a:p>
        </p:txBody>
      </p:sp>
      <p:sp>
        <p:nvSpPr>
          <p:cNvPr id="3" name="箭號: 向右 2">
            <a:extLst>
              <a:ext uri="{FF2B5EF4-FFF2-40B4-BE49-F238E27FC236}">
                <a16:creationId xmlns:a16="http://schemas.microsoft.com/office/drawing/2014/main" id="{C10F3EDB-86C3-4E9B-AFC9-5849A32C6673}"/>
              </a:ext>
            </a:extLst>
          </p:cNvPr>
          <p:cNvSpPr/>
          <p:nvPr/>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2060"/>
                </a:solidFill>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報告人：邱沛寰</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pic>
        <p:nvPicPr>
          <p:cNvPr id="5" name="圖片 4">
            <a:extLst>
              <a:ext uri="{FF2B5EF4-FFF2-40B4-BE49-F238E27FC236}">
                <a16:creationId xmlns:a16="http://schemas.microsoft.com/office/drawing/2014/main" id="{B385BA3B-9946-4C66-8FAD-408B97842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72" y="1001459"/>
            <a:ext cx="3390255" cy="2841210"/>
          </a:xfrm>
          <a:prstGeom prst="rect">
            <a:avLst/>
          </a:prstGeom>
        </p:spPr>
      </p:pic>
    </p:spTree>
    <p:extLst>
      <p:ext uri="{BB962C8B-B14F-4D97-AF65-F5344CB8AC3E}">
        <p14:creationId xmlns:p14="http://schemas.microsoft.com/office/powerpoint/2010/main" val="209161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1172</TotalTime>
  <Words>3320</Words>
  <Application>Microsoft Office PowerPoint</Application>
  <PresentationFormat>如螢幕大小 (16:9)</PresentationFormat>
  <Paragraphs>940</Paragraphs>
  <Slides>86</Slides>
  <Notes>66</Notes>
  <HiddenSlides>0</HiddenSlides>
  <MMClips>0</MMClips>
  <ScaleCrop>false</ScaleCrop>
  <HeadingPairs>
    <vt:vector size="6" baseType="variant">
      <vt:variant>
        <vt:lpstr>使用字型</vt:lpstr>
      </vt:variant>
      <vt:variant>
        <vt:i4>22</vt:i4>
      </vt:variant>
      <vt:variant>
        <vt:lpstr>佈景主題</vt:lpstr>
      </vt:variant>
      <vt:variant>
        <vt:i4>2</vt:i4>
      </vt:variant>
      <vt:variant>
        <vt:lpstr>投影片標題</vt:lpstr>
      </vt:variant>
      <vt:variant>
        <vt:i4>86</vt:i4>
      </vt:variant>
    </vt:vector>
  </HeadingPairs>
  <TitlesOfParts>
    <vt:vector size="110" baseType="lpstr">
      <vt:lpstr>DejaVu Sans</vt:lpstr>
      <vt:lpstr>Gill Sans</vt:lpstr>
      <vt:lpstr>Lato Light</vt:lpstr>
      <vt:lpstr>Lato Regular</vt:lpstr>
      <vt:lpstr>微软雅黑</vt:lpstr>
      <vt:lpstr>Open Sans</vt:lpstr>
      <vt:lpstr>黑体</vt:lpstr>
      <vt:lpstr>SimSun</vt:lpstr>
      <vt:lpstr>微軟正黑體</vt:lpstr>
      <vt:lpstr>新細明體</vt:lpstr>
      <vt:lpstr>Arial</vt:lpstr>
      <vt:lpstr>Arial</vt:lpstr>
      <vt:lpstr>Bahnschrift SemiCondensed</vt:lpstr>
      <vt:lpstr>Broadway</vt:lpstr>
      <vt:lpstr>Calibri</vt:lpstr>
      <vt:lpstr>Courier New</vt:lpstr>
      <vt:lpstr>Nirmala UI</vt:lpstr>
      <vt:lpstr>Nixie One</vt:lpstr>
      <vt:lpstr>Symbol</vt:lpstr>
      <vt:lpstr>Times New Roman</vt:lpstr>
      <vt:lpstr>Varela Round</vt:lpstr>
      <vt:lpstr>Wingdings</vt:lpstr>
      <vt:lpstr>Office Theme</vt:lpstr>
      <vt:lpstr>Office Theme</vt:lpstr>
      <vt:lpstr>妝模作漾</vt:lpstr>
      <vt:lpstr>PowerPoint 簡報</vt:lpstr>
      <vt:lpstr>PowerPoint 簡報</vt:lpstr>
      <vt:lpstr>專題發想．架構</vt:lpstr>
      <vt:lpstr>PowerPoint 簡報</vt:lpstr>
      <vt:lpstr>PowerPoint 簡報</vt:lpstr>
      <vt:lpstr>PowerPoint 簡報</vt:lpstr>
      <vt:lpstr>PowerPoint 簡報</vt:lpstr>
      <vt:lpstr>PowerPoint 簡報</vt:lpstr>
      <vt:lpstr>PowerPoint 簡報</vt:lpstr>
      <vt:lpstr>PowerPoint 簡報</vt:lpstr>
      <vt:lpstr>PowerPoint 簡報</vt:lpstr>
      <vt:lpstr>前端設計</vt:lpstr>
      <vt:lpstr>PowerPoint 簡報</vt:lpstr>
      <vt:lpstr>PowerPoint 簡報</vt:lpstr>
      <vt:lpstr>PowerPoint 簡報</vt:lpstr>
      <vt:lpstr>PowerPoint 簡報</vt:lpstr>
      <vt:lpstr>PowerPoint 簡報</vt:lpstr>
      <vt:lpstr>PowerPoint 簡報</vt:lpstr>
      <vt:lpstr>PowerPoint 簡報</vt:lpstr>
      <vt:lpstr>環境佈署＆串流</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資料庫．演算法－分群模型／MySQL</vt:lpstr>
      <vt:lpstr>PowerPoint 簡報</vt:lpstr>
      <vt:lpstr> your content</vt:lpstr>
      <vt:lpstr>商品爬蟲</vt:lpstr>
      <vt:lpstr>文章爬蟲</vt:lpstr>
      <vt:lpstr>資料清洗</vt:lpstr>
      <vt:lpstr>PowerPoint 簡報</vt:lpstr>
      <vt:lpstr>商品資料處理</vt:lpstr>
      <vt:lpstr>清理標籤</vt:lpstr>
      <vt:lpstr>設定停用字</vt:lpstr>
      <vt:lpstr>TF-IDF</vt:lpstr>
      <vt:lpstr>商品資料分群方法選擇</vt:lpstr>
      <vt:lpstr>商品資料分群</vt:lpstr>
      <vt:lpstr>分群結果觀察-文字雲</vt:lpstr>
      <vt:lpstr>資料庫．演算法－文字探勘／MongoDB</vt:lpstr>
      <vt:lpstr>PowerPoint 簡報</vt:lpstr>
      <vt:lpstr>PowerPoint 簡報</vt:lpstr>
      <vt:lpstr>資料來源</vt:lpstr>
      <vt:lpstr>資料蒐集問題-動態網頁爬蟲</vt:lpstr>
      <vt:lpstr>資料蒐集問題-動態網頁爬蟲</vt:lpstr>
      <vt:lpstr>PowerPoint 簡報</vt:lpstr>
      <vt:lpstr>PowerPoint 簡報</vt:lpstr>
      <vt:lpstr>PowerPoint 簡報</vt:lpstr>
      <vt:lpstr>教學文章</vt:lpstr>
      <vt:lpstr>從文章中找出關鍵字分類</vt:lpstr>
      <vt:lpstr>文章貼上標籤</vt:lpstr>
      <vt:lpstr>PowerPoint 簡報</vt:lpstr>
      <vt:lpstr>Jeiba斷詞</vt:lpstr>
      <vt:lpstr>詞向量的選擇-word2vec</vt:lpstr>
      <vt:lpstr>詞向量的選擇-word2vec</vt:lpstr>
      <vt:lpstr>詞向量的選擇-FastText</vt:lpstr>
      <vt:lpstr>資料庫．演算法－影像辨識／HDFS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未來展望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TibaMe-Big Data</dc:creator>
  <dc:description/>
  <cp:lastModifiedBy>Windows 使用者</cp:lastModifiedBy>
  <cp:revision>77</cp:revision>
  <dcterms:modified xsi:type="dcterms:W3CDTF">2020-01-09T07:16:11Z</dcterms:modified>
  <dc:language>zh-TW</dc:language>
</cp:coreProperties>
</file>